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ink/ink9.xml" ContentType="application/inkml+xml"/>
  <Override PartName="/ppt/ink/ink10.xml" ContentType="application/inkml+xml"/>
  <Override PartName="/ppt/notesSlides/notesSlide18.xml" ContentType="application/vnd.openxmlformats-officedocument.presentationml.notesSlide+xml"/>
  <Override PartName="/ppt/ink/ink11.xml" ContentType="application/inkml+xml"/>
  <Override PartName="/ppt/ink/ink12.xml" ContentType="application/inkml+xml"/>
  <Override PartName="/ppt/notesSlides/notesSlide19.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handoutMasterIdLst>
    <p:handoutMasterId r:id="rId71"/>
  </p:handoutMasterIdLst>
  <p:sldIdLst>
    <p:sldId id="256" r:id="rId2"/>
    <p:sldId id="337" r:id="rId3"/>
    <p:sldId id="259" r:id="rId4"/>
    <p:sldId id="274" r:id="rId5"/>
    <p:sldId id="325" r:id="rId6"/>
    <p:sldId id="329" r:id="rId7"/>
    <p:sldId id="327" r:id="rId8"/>
    <p:sldId id="328" r:id="rId9"/>
    <p:sldId id="326" r:id="rId10"/>
    <p:sldId id="279" r:id="rId11"/>
    <p:sldId id="338" r:id="rId12"/>
    <p:sldId id="280" r:id="rId13"/>
    <p:sldId id="275" r:id="rId14"/>
    <p:sldId id="276" r:id="rId15"/>
    <p:sldId id="271" r:id="rId16"/>
    <p:sldId id="330" r:id="rId17"/>
    <p:sldId id="331" r:id="rId18"/>
    <p:sldId id="282" r:id="rId19"/>
    <p:sldId id="283" r:id="rId20"/>
    <p:sldId id="284" r:id="rId21"/>
    <p:sldId id="332" r:id="rId22"/>
    <p:sldId id="333" r:id="rId23"/>
    <p:sldId id="334" r:id="rId24"/>
    <p:sldId id="285" r:id="rId25"/>
    <p:sldId id="286" r:id="rId26"/>
    <p:sldId id="335" r:id="rId27"/>
    <p:sldId id="287" r:id="rId28"/>
    <p:sldId id="288" r:id="rId29"/>
    <p:sldId id="291" r:id="rId30"/>
    <p:sldId id="289" r:id="rId31"/>
    <p:sldId id="290" r:id="rId32"/>
    <p:sldId id="292" r:id="rId33"/>
    <p:sldId id="293" r:id="rId34"/>
    <p:sldId id="294" r:id="rId35"/>
    <p:sldId id="295" r:id="rId36"/>
    <p:sldId id="296" r:id="rId37"/>
    <p:sldId id="297" r:id="rId38"/>
    <p:sldId id="298" r:id="rId39"/>
    <p:sldId id="299" r:id="rId40"/>
    <p:sldId id="261" r:id="rId41"/>
    <p:sldId id="336"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264" r:id="rId67"/>
    <p:sldId id="267" r:id="rId68"/>
    <p:sldId id="270" r:id="rId69"/>
  </p:sldIdLst>
  <p:sldSz cx="12192000" cy="6858000"/>
  <p:notesSz cx="6858000" cy="9144000"/>
  <p:defaultTex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Organisciak" initials="PO" lastIdx="4" clrIdx="0">
    <p:extLst>
      <p:ext uri="{19B8F6BF-5375-455C-9EA6-DF929625EA0E}">
        <p15:presenceInfo xmlns:p15="http://schemas.microsoft.com/office/powerpoint/2012/main" userId="d7298ddb94f7ec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436E"/>
    <a:srgbClr val="118CE7"/>
    <a:srgbClr val="1EE7C3"/>
    <a:srgbClr val="EC2138"/>
    <a:srgbClr val="A4CC29"/>
    <a:srgbClr val="33E7E4"/>
    <a:srgbClr val="595959"/>
    <a:srgbClr val="0E91EE"/>
    <a:srgbClr val="108EE9"/>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0" autoAdjust="0"/>
    <p:restoredTop sz="87020" autoAdjust="0"/>
  </p:normalViewPr>
  <p:slideViewPr>
    <p:cSldViewPr snapToGrid="0" snapToObjects="1">
      <p:cViewPr>
        <p:scale>
          <a:sx n="60" d="100"/>
          <a:sy n="60" d="100"/>
        </p:scale>
        <p:origin x="1037" y="283"/>
      </p:cViewPr>
      <p:guideLst>
        <p:guide orient="horz"/>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20" d="100"/>
          <a:sy n="120" d="100"/>
        </p:scale>
        <p:origin x="1968" y="-32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2-24T10:51:05.245" idx="1">
    <p:pos x="38" y="49"/>
    <p:text>This is IR-centric, change this to adapt to ML</p:text>
    <p:extLst>
      <p:ext uri="{C676402C-5697-4E1C-873F-D02D1690AC5C}">
        <p15:threadingInfo xmlns:p15="http://schemas.microsoft.com/office/powerpoint/2012/main" timeZoneBias="300"/>
      </p:ext>
    </p:extLst>
  </p:cm>
  <p:cm authorId="1" dt="2015-02-24T10:52:16.977" idx="2">
    <p:pos x="38" y="145"/>
    <p:text>I want to talk about on-demand datasets</p:text>
    <p:extLst>
      <p:ext uri="{C676402C-5697-4E1C-873F-D02D1690AC5C}">
        <p15:threadingInfo xmlns:p15="http://schemas.microsoft.com/office/powerpoint/2012/main" timeZoneBias="30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3-05T13:04:29.105" idx="4">
    <p:pos x="10" y="10"/>
    <p:text>add Results</p:text>
    <p:extLst>
      <p:ext uri="{C676402C-5697-4E1C-873F-D02D1690AC5C}">
        <p15:threadingInfo xmlns:p15="http://schemas.microsoft.com/office/powerpoint/2012/main" timeZoneBias="3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1A594-041B-449E-89BC-5A6CB1F5A9AB}" type="datetimeFigureOut">
              <a:rPr lang="id-ID" smtClean="0"/>
              <a:t>19/09/2015</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DDC53-01B7-4E0F-8BE2-02DC8C672187}" type="slidenum">
              <a:rPr lang="id-ID" smtClean="0"/>
              <a:t>‹#›</a:t>
            </a:fld>
            <a:endParaRPr lang="id-ID"/>
          </a:p>
        </p:txBody>
      </p:sp>
    </p:spTree>
    <p:extLst>
      <p:ext uri="{BB962C8B-B14F-4D97-AF65-F5344CB8AC3E}">
        <p14:creationId xmlns:p14="http://schemas.microsoft.com/office/powerpoint/2010/main" val="417193618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4:06.789"/>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FE69B689-36F3-4F34-8225-2A612C993071}" emma:medium="tactile" emma:mode="ink">
          <msink:context xmlns:msink="http://schemas.microsoft.com/ink/2010/main" type="writingRegion" rotatedBoundingBox="4683,2678 22898,2033 23008,5143 4793,5788"/>
        </emma:interpretation>
      </emma:emma>
    </inkml:annotationXML>
    <inkml:traceGroup>
      <inkml:annotationXML>
        <emma:emma xmlns:emma="http://www.w3.org/2003/04/emma" version="1.0">
          <emma:interpretation id="{82AF74A4-802A-4A54-8D16-B374FFD87C03}" emma:medium="tactile" emma:mode="ink">
            <msink:context xmlns:msink="http://schemas.microsoft.com/ink/2010/main" type="paragraph" rotatedBoundingBox="4683,2678 22898,2033 23008,5143 4793,5788" alignmentLevel="1"/>
          </emma:interpretation>
        </emma:emma>
      </inkml:annotationXML>
      <inkml:traceGroup>
        <inkml:annotationXML>
          <emma:emma xmlns:emma="http://www.w3.org/2003/04/emma" version="1.0">
            <emma:interpretation id="{8BE99BDD-332A-4E5F-9F76-7DAA649C0FBF}" emma:medium="tactile" emma:mode="ink">
              <msink:context xmlns:msink="http://schemas.microsoft.com/ink/2010/main" type="line" rotatedBoundingBox="4683,2678 22898,2033 23008,5143 4793,5788"/>
            </emma:interpretation>
          </emma:emma>
        </inkml:annotationXML>
        <inkml:traceGroup>
          <inkml:annotationXML>
            <emma:emma xmlns:emma="http://www.w3.org/2003/04/emma" version="1.0">
              <emma:interpretation id="{0FCA4652-8F68-4651-B29B-BAE061605B65}" emma:medium="tactile" emma:mode="ink">
                <msink:context xmlns:msink="http://schemas.microsoft.com/ink/2010/main" type="inkWord" rotatedBoundingBox="4885,2426 8940,3781 8108,6273 4053,4919"/>
              </emma:interpretation>
              <emma:one-of disjunction-type="recognition" id="oneOf0">
                <emma:interpretation id="interp0" emma:lang="en-US" emma:confidence="1">
                  <emma:literal>Problem</emma:literal>
                </emma:interpretation>
                <emma:interpretation id="interp1" emma:lang="en-US" emma:confidence="0">
                  <emma:literal>Problems</emma:literal>
                </emma:interpretation>
                <emma:interpretation id="interp2" emma:lang="en-US" emma:confidence="0">
                  <emma:literal>problem</emma:literal>
                </emma:interpretation>
                <emma:interpretation id="interp3" emma:lang="en-US" emma:confidence="0">
                  <emma:literal>Pablum</emma:literal>
                </emma:interpretation>
                <emma:interpretation id="interp4" emma:lang="en-US" emma:confidence="0">
                  <emma:literal>Problem's</emma:literal>
                </emma:interpretation>
              </emma:one-of>
            </emma:emma>
          </inkml:annotationXML>
          <inkml:trace contextRef="#ctx0" brushRef="#br0">236 509 153 0,'-61'-35'102'0,"12"11"0"16,-2-8-6-16,22 10-71 16,-3-7 0-16,32 29 1 0,-17-52-5 15,36 16-7-15,20-13-3 16,25-7-4-16,29-1 0 16,27 6-2-16,26 7-2 15,30 22-2-15,12 32-2 16,6 36-1-16,-14 37-1 15,-13 32 5-15,-33 25 5 16,-31 19 0-16,-45 9 1 16,-40 6 2-16,-45-8 1 15,-39-12 0-15,-32-15 0 16,-22-9-3-16,-17-25-9 16,-9-17 0-16,-6-22-8 0,0-24-5 15,23-20-13-15,9-40-28 16,39 1-52-16,13-29-3 15,39 9-1-15,9-17-2 16</inkml:trace>
          <inkml:trace contextRef="#ctx0" brushRef="#br0" timeOffset="-420.3491">456 518 127 0,'-7'-56'104'16,"7"22"1"-16,-15 7-4 16,15 27-31-16,-12 24-41 15,17 25-5-15,-5 25 1 16,15 28-7-16,2 28-3 15,7 31-4-15,5 25-3 16,6 12-1-16,-1 12 2 16,0-2-2-16,0-10-9 15,-4-15-2-15,-3-17-10 16,-13-34-17-16,3-14-64 16,-12-38-12-16,3-21-8 15,-11-37-2-15</inkml:trace>
          <inkml:trace contextRef="#ctx0" brushRef="#br0" timeOffset="744.5011">2026 1704 208 0,'22'-3'108'15,"-22"3"-5"-15,0 0-7 16,-25 40-85-16,13-11 1 16,2 17 3-16,-2 1-4 15,5 9-3-15,2 3-2 16,2 7 1-16,3 0 2 15,5-3-3-15,0-4 2 16,2-13-3-16,-2-12 3 16,3-12 2-16,-8-22-5 15,0 0 1-15,9-58-5 16,-6 4 2-16,2-17-2 0,2-12 2 16,5-10-6-16,10-7-5 15,8 12 6-15,9 5-4 16,10 19-1-1,4 15-4-15,13 27-2 0,3 20-2 16,4 24-1-16,-2 12-1 16,5 18-2-16,-8-1 2 15,-2 8 0-15,-7-11 5 16,-8-4 6-16,-9-9 7 16,-8-11 5-16,-7-4 8 15,-27-20 4-15,24 14 3 16,-24-14 1-16,0 0 0 15,-29 3-4-15,7 9-3 0,-7 0-4 16,-3 10-5-16,0 0-1 16,5 8-2-1,3 1-2-15,9-1 1 0,10-6-3 16,5-24 1-16,20 32-2 16,2-30 3-16,5-7-1 15,2-7 0-15,3-10 2 16,-5-5 0-16,-3-7 3 15,-4 0 0-15,-8-3 1 16,-7 3 0-16,-10 0-1 16,-7 4-1-16,-10 8 1 15,-5 5-1-15,-10 8-4 0,-2 6-4 16,2 6-6 0,-2 1-5-16,12 14-11 0,0-14-12 15,27 18-39 1,0-22-35-16,10 27 0 0,-10-27-3 15,47 20 3-15</inkml:trace>
          <inkml:trace contextRef="#ctx0" brushRef="#br0" timeOffset="1380.4943">3426 1019 225 0,'-17'-63'110'16,"15"19"-2"-16,-11-3-7 15,13 21-65-15,0 26-31 16,-2-25 1-16,2 25 8 16,2 47-7-16,-6 1 2 0,-4 21-1 15,-6 12 0-15,-6 14-1 16,-2 15 0 0,-2 10-2-16,-3-5-7 15,2-1 3-15,6-6-4 0,4-8 1 16,8-12 0-16,2-14 0 15,2-16 0-15,6-16 2 16,2-20 0-16,-5-22 0 16,27-15 2-16,-3-22 0 15,13-16 1-15,9-11-1 16,8-4 2-16,14 4-2 16,3 8 0-16,7 14-1 15,-2 18 0-15,2 17 0 16,-7 16-1-16,-12 13 1 15,-13 8-1-15,-11 4 1 16,-18 5 0-16,-20-2 1 0,-19-1-1 16,-12 1 1-16,-15-3-1 15,-10-4 0-15,-2-4-1 16,-2-1-2-16,4-8-2 16,8-7-2-16,9-3-9 15,6-12-7-15,36 5-16 16,-30-19-29-16,30 19-40 15,22-39-3-15,17 14 2 16,3-14-3-16</inkml:trace>
        </inkml:traceGroup>
        <inkml:traceGroup>
          <inkml:annotationXML>
            <emma:emma xmlns:emma="http://www.w3.org/2003/04/emma" version="1.0">
              <emma:interpretation id="{A4011104-7420-40A6-A43D-769814956374}" emma:medium="tactile" emma:mode="ink">
                <msink:context xmlns:msink="http://schemas.microsoft.com/ink/2010/main" type="inkWord" rotatedBoundingBox="9080,3273 11598,3184 11654,4785 9137,4874"/>
              </emma:interpretation>
            </emma:emma>
          </inkml:annotationXML>
          <inkml:trace contextRef="#ctx0" brushRef="#br0" timeOffset="1643.6725">4597 829 246 0,'24'-81'112'16,"-16"3"-4"-16,4 27-4 16,-17 14-81-16,5 37-12 15,-10 22 4-15,1 39-4 16,-11 27-1-16,-2 22-1 16,-5 15-2-16,0 14-2 15,0 3 0-15,0-3-3 16,10-7-6-16,0-27-16 15,17 0-32-15,-7-36-58 0,17-1-3 16,-5-31-2-16,12-8 0 16</inkml:trace>
          <inkml:trace contextRef="#ctx0" brushRef="#br0" timeOffset="2433.172">4568 1902 207 0,'0'0'95'16,"12"29"0"-16,-12-29-5 15,37 25-78-15,-11-23-2 16,9 1-1-16,-1-13-2 16,7-5 0-16,1-9 1 15,4-6 1-15,-6-6 0 16,-1-6-1-16,-5-4 1 0,-5-1-1 16,-7-4-1-16,-7 4-4 15,-10 6 0-15,-8 7-2 16,3 34-1-1,-36-20 1-15,4 35-2 0,-2 17 1 16,-3 19-1-16,3 12 1 16,2 8-1-16,8 8 1 15,6-4 0-15,11-9 0 16,10-7-2-16,11-13 2 16,11-14 0-16,11-12-1 15,11-15 0-15,9-15 1 16,12-12-1-16,8-10 1 0,10-9 1 15,-1-8-1-15,3 0 0 16,-5 5 0-16,-7 5 0 16,-5 12 0-16,-15 12 0 15,-14 18 0-15,-15 14 0 16,-13 14-1-16,-11 11 1 16,-10 7 1-16,-6-3 1 15,1 6 2-15,-5-11 0 16,2-4 1-16,3-10 1 15,12-27 1-15,0 0-1 16,0 0 0-16,15-22-1 16,9-20-1-16,8-14-1 15,7-12-1-15,5-3 0 0,5-3-1 16,2 8 1-16,-4 13-2 16,-8 18 1-16,-5 23-2 15,-9 22 1 1,-6 22-1-16,-9 14 1 0,-10 13-2 15,-3 9 0-15,-1-2 2 16,1-5-2-16,-2-9 2 16,5-13 0-16,5-12 0 15,-5-27 0-15,32 7 1 16,-3-31 0-16,13-20 0 16,7-15 1-16,7-12-1 15,7-7 2-15,3 0-2 0,0 4 2 16,-4 16-3-1,-9 16 2-15,-4 27-1 16,-12 20-1-16,-5 20-4 16,2 16-14-16,-10-7-20 15,20 13-67-15,-9-15-4 0,21-1-3 16,-5-21-2-16</inkml:trace>
        </inkml:traceGroup>
        <inkml:traceGroup>
          <inkml:annotationXML>
            <emma:emma xmlns:emma="http://www.w3.org/2003/04/emma" version="1.0">
              <emma:interpretation id="{4A5CDD5C-D347-44E9-BF5A-BB86F703879A}" emma:medium="tactile" emma:mode="ink">
                <msink:context xmlns:msink="http://schemas.microsoft.com/ink/2010/main" type="inkWord" rotatedBoundingBox="13846,2161 19547,3106 19150,5500 13449,4555"/>
              </emma:interpretation>
              <emma:one-of disjunction-type="recognition" id="oneOf1">
                <emma:interpretation id="interp5" emma:lang="en-US" emma:confidence="0">
                  <emma:literal>Examp</emma:literal>
                </emma:interpretation>
                <emma:interpretation id="interp6" emma:lang="en-US" emma:confidence="1">
                  <emma:literal>E tamp</emma:literal>
                </emma:interpretation>
                <emma:interpretation id="interp7" emma:lang="en-US" emma:confidence="0">
                  <emma:literal>Erump</emma:literal>
                </emma:interpretation>
                <emma:interpretation id="interp8" emma:lang="en-US" emma:confidence="0">
                  <emma:literal>Exam's</emma:literal>
                </emma:interpretation>
                <emma:interpretation id="interp9" emma:lang="en-US" emma:confidence="0">
                  <emma:literal>Emmys</emma:literal>
                </emma:interpretation>
              </emma:one-of>
            </emma:emma>
          </inkml:annotationXML>
          <inkml:trace contextRef="#ctx0" brushRef="#br0" timeOffset="3360.3669">9346 22 265 0,'15'-68'103'0,"2"38"-4"16,-17 30-8-16,-7 39-86 15,-10 42-3-15,-8 29 1 16,-9 32 4-16,-10 17-3 15,-5 17-3-15,-5 10-2 0,1 7 0 16,-1-12 1-16,3-15 0 16,4-22 2-16,8-22-6 15,7-22 3-15,8-24 0 16,7-20 3-16,12-26-1 16,5-30 1-16,34-5 0 15,12-27 1-15,25-9 0 16,22-3-1-16,25 2 3 15,11 5-2-15,10 10 2 16,11 10-1-16,1 12 1 16,-2 18 0-16,-9 4-1 15,-13 5 1-15,-12-5-4 16,-13-2 0-16,-9-13-4 0,-12-9-3 16,-13-6-10-16,-24-21-22 15,-7 2-58-15,-32-14-3 16,-10 4-2-1,-27-14-2-15</inkml:trace>
          <inkml:trace contextRef="#ctx0" brushRef="#br0" timeOffset="3616.1495">9041 738 252 0,'-54'-7'101'0,"10"-8"-3"15,44 15-9-15,0 0-83 16,7 30 1-16,40-23 0 16,31-5 0-1,27-14-2-15,25-15 0 0,16-17 0 16,18-17-3-16,7-15-3 16,-2-9-8-16,-13 7-6 15,-31-1-19-15,-25 23-44 16,-39 0-14-16,-29 27-2 15,-39 4-1-15</inkml:trace>
          <inkml:trace contextRef="#ctx0" brushRef="#br0" timeOffset="3795.7799">9373-54 281 0,'-90'-53'103'15,"36"11"0"-15,20-9-3 16,51 16-80-16,34 1-11 0,37 7 4 15,32 3-19-15,19 2-1 16,28 17-21-16,1-5-29 16,21 25-39-16,-18-3-2 15,-3 27-3-15,-26 5-12 16</inkml:trace>
          <inkml:trace contextRef="#ctx0" brushRef="#br0" timeOffset="4099.3748">11165 1046 280 0,'34'-22'99'0,"-34"22"-1"16,34-22-7-16,-34 22-83 15,40 10-1-15,-18 12 0 16,0 17 3-16,-5 13-4 15,2 11 1-15,1 8-1 16,9 10 0-16,0-3-3 16,8-2 1-16,0-8-2 15,4-9-2-15,3-8-5 0,0-17-4 16,3-4-12 0,-18-21-31-16,3 1-46 15,-32-10-3-15,27-10-4 0,-27 10-3 16</inkml:trace>
          <inkml:trace contextRef="#ctx0" brushRef="#br0" timeOffset="5243.6139">10833 1836 300 0,'-37'17'107'16,"37"-17"-4"-16,0 0-5 15,44-37-92-15,29 8-4 16,32-13 0-16,20-6-2 0,17-11-5 16,17-10-9-16,14 1-6 15,-2-3-6-15,3 10-8 16,-18-3-9-16,-4 23-1 16,-23-3 3-16,-6 19 17 15,-26 6 15-15,-21 4 15 16,-20 13 13-16,-24-3 12 15,-5 12 11-15,-27-7 4 16,0 0-1-16,0 0-9 16,0 0-7-16,-41 27-9 15,41-27-5-15,-35 27-5 16,18-5 0-16,0 0-2 16,0 10-1-16,-7 2-3 0,-1 10 1 15,-7 5-3-15,-4 10 0 16,-6 2-3-16,3 0 1 15,2-3-3-15,10-9 1 16,13-7 0-16,14-15 1 16,0-27 0-16,56 7 0 15,-5-29 0-15,10-10 0 16,10-14 2-16,5-8-1 16,-3-2 1-16,-7 0 0 15,-7 4 1-15,-12 8-2 16,-13 10 2-16,-7 10 0 15,-27 24-1-15,0 0-1 0,0 24 0 16,-13 10 0-16,-4 10-1 16,3 3 0-16,-1 7 1 15,5-3-1-15,3-7 0 16,7-3 0-16,10-14 1 16,-10-27 0-16,44 13 0 15,-8-28 0-15,11-12-1 16,9-12-1-16,3-5 1 15,7-7-2-15,0-1 1 16,-3 6 0-16,-4 7 0 16,-8 9 0-16,-12 11 1 15,-9 16 2-15,-30 3 0 16,29 20 0-16,-27 7 0 0,-6 5-1 16,-6 4 1-16,0 1 0 15,-5 2 1-15,3-10 0 16,0 1 1-1,2-8 0-15,10-22 0 0,0 0 0 16,0 0 1-16,34-3-1 16,-2-26-1-16,7-5-1 15,5-13 3-15,5-2-3 16,2-4 1-16,1 1 0 16,-8 6-1-16,-5 9 0 15,-5 13 1-15,-10 7-2 16,-24 17 0-16,30 9 0 0,-30-9-1 15,10 42 1-15,-10-13 0 16,-3 1 0-16,-2 1-1 16,-5 4 2-1,1-4 0-15,-1 1 1 0,3-3-1 16,-1-4 0-16,6-3 0 16,2-22 1-16,0 0-2 15,34 10 0-15,-5-27 1 16,10-10-2-16,8-8 2 15,2 1-1-15,-3 2 1 16,1 6-1-16,-8 8 1 16,-5 14-1-16,-10 11 0 15,-9 15 0-15,-5 10-1 0,-3 4 1 16,3 3-5-16,0-4-2 16,7 4-8-1,2-15-9-15,16 6-24 16,-8-26-57-16,21 4-3 0,-8-20-3 15,16 7 0-15</inkml:trace>
        </inkml:traceGroup>
        <inkml:traceGroup>
          <inkml:annotationXML>
            <emma:emma xmlns:emma="http://www.w3.org/2003/04/emma" version="1.0">
              <emma:interpretation id="{52F6F059-3B4C-4E8F-A076-DDFCE6218379}" emma:medium="tactile" emma:mode="ink">
                <msink:context xmlns:msink="http://schemas.microsoft.com/ink/2010/main" type="inkWord" rotatedBoundingBox="19351,2237 22900,2111 23008,5143 19458,5269"/>
              </emma:interpretation>
            </emma:emma>
          </inkml:annotationXML>
          <inkml:trace contextRef="#ctx0" brushRef="#br0" timeOffset="5867.0287">14954 1308 239 0,'46'-49'101'0,"-14"20"0"16,10 48-3-16,-20 35-42 16,2 39-39-16,-14 19-5 15,0 20-2-15,-13 13-2 0,-7 6-1 16,-9-2-4-16,-13-14 2 15,-7-21 1-15,-8-21 4 16,3-22 2-16,0-17 2 16,0-27-4-16,5-22 2 15,8-25 1-15,9-21-2 16,12-33-5-16,20-23-4 16,19-35-2-16,22-37-4 15,30-22 1-15,19-19-3 16,22 0-6-16,15 9 2 15,7 23 3-15,-7 26-1 16,-7 45 0-16,-18 46 4 0,-21 44-4 16,-23 41 7-16,-31 30 8 15,-20 19-4-15,-27 15 1 16,-19 10-4-16,-22 5-2 16,-23-1-8-16,-6 3-11 15,-18-24-31-15,7 2-53 16,-6-29-2-16,21-5-2 15,7-42-2-15</inkml:trace>
          <inkml:trace contextRef="#ctx0" brushRef="#br0" timeOffset="6580.2178">16631-516 378 0,'24'27'124'16,"-36"17"-6"-16,0 44-18 16,-25 12-101-16,0 23-6 15,1 14 3-15,-8 2-4 16,-8 5-4-16,-1-7-1 16,9 5-4-16,-5-20-13 15,24-2-12-15,-4-32-12 16,34-5 2-16,-5-32 8 15,29-9 15-15,3-23 14 0,9-14 14 16,8-10 19-16,-10-19 20 16,15 9 14-16,-20-17 2 15,13 15-9-15,-20-7-17 16,2 14-1-16,-29 10-17 16,37-15 3-16,-37 15-5 15,24 0-2-15,-24 0-3 16,22 10 2-16,-22-10 7 15,25 5-10-15,-25-5-1 16,39-12-1-16,-15-3-9 16,3-7 4-16,2 0-4 15,1 0 4-15,4-5-3 16,-5 0 4-16,1-2 5 0,-1 5-4 16,-5-3 6-16,6 0-1 15,-6 0 1-15,3-2-1 16,-5 2 1-16,-2 5 0 15,-3-3 0-15,-17 25 0 16,14-34 0-16,-14 34 1 16,-14-24 0-16,-8 14 1 15,-12 0-1-15,-6 5 0 16,-8 5 0-16,-6 5-2 16,-5 12 1-16,0 10-3 15,3 10 0-15,5 19-1 16,9 8 7-16,13 6-2 0,14 4 1 15,13-3-1-15,19-5 2 16,15-13-3-16,12-9 0 16,10-19-8-16,7-10-13 15,-5-18-13-15,7 6-40 16,-16-23-34-16,9 10-4 16,-17-19-1-16,10 7-1 15</inkml:trace>
          <inkml:trace contextRef="#ctx0" brushRef="#br0" timeOffset="7035.5168">18021 330 317 0,'42'-27'107'0,"-22"-2"-6"15,6 22-4-15,-26 7-83 16,0 0-2-16,0 0 2 0,-12 29-2 15,-15-12-2-15,-4 5 0 16,-13 0-2-16,-5 7-1 16,-17-2-3-16,-5 7 0 15,-10 6-2-15,-4 1-1 16,-3 6-1-16,2 1-1 16,8 1-2-16,12-2 1 15,17-3-1-15,17-8 2 0,32-4-1 16,25-2 1-16,36-6 8 15,24-4-3-15,25 2 4 16,10 4-3 0,10 1 4-16,-3 8-1 0,-10-1 3 15,-9 5-3-15,-35 0-3 16,-22 5 2-16,-36-2 0 16,-27 2 1-16,-37 0-2 15,-39 4-1-15,-37-1-1 16,-31-1-1-16,-20-2-5 15,-15-7-5-15,0-8-8 16,1-21-15-16,28 1-82 16,4-38-6-16,35-5-8 0,4-35-7 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49.519"/>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77376DB-FEED-4718-B9C2-A89E4D393BF9}" emma:medium="tactile" emma:mode="ink">
          <msink:context xmlns:msink="http://schemas.microsoft.com/ink/2010/main" type="inkDrawing" rotatedBoundingBox="5289,8452 6014,1963 6178,1981 5452,8471" semanticType="callout" shapeName="Other">
            <msink:sourceLink direction="with" ref="{9D091A2B-B7E6-49A1-893C-BA4D22F5CAC0}"/>
          </msink:context>
        </emma:interpretation>
      </emma:emma>
    </inkml:annotationXML>
    <inkml:trace contextRef="#ctx0" brushRef="#br0">833 0 256 0,'-73'188'111'0,"2"86"-8"15,-12 73-9-15,10 66-100 16,17 71 5-16,9 46-5 0,1 32 6 16,-1 10 4-1,6-22 2-15,-3-31-2 16,-3-53-2-16,1-40 2 0,-1-60-13 16,1-65-15-16,17-61-80 15,4-79-8-15,13-83-1 16,12-78-5-16</inkml:trace>
  </inkml:traceGroup>
</inkml:ink>
</file>

<file path=ppt/ink/ink1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29.643"/>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E2DC26C9-8410-4C41-8754-0DAF98EBB452}" emma:medium="tactile" emma:mode="ink">
          <msink:context xmlns:msink="http://schemas.microsoft.com/ink/2010/main" type="writingRegion" rotatedBoundingBox="6445,5435 18787,4525 19053,8126 6711,9036"/>
        </emma:interpretation>
      </emma:emma>
    </inkml:annotationXML>
    <inkml:traceGroup>
      <inkml:annotationXML>
        <emma:emma xmlns:emma="http://www.w3.org/2003/04/emma" version="1.0">
          <emma:interpretation id="{AC05B40C-0047-4B51-B4C0-13696A71C7DD}" emma:medium="tactile" emma:mode="ink">
            <msink:context xmlns:msink="http://schemas.microsoft.com/ink/2010/main" type="paragraph" rotatedBoundingBox="6445,5435 18787,4525 19053,8126 6711,9036" alignmentLevel="1"/>
          </emma:interpretation>
        </emma:emma>
      </inkml:annotationXML>
      <inkml:traceGroup>
        <inkml:annotationXML>
          <emma:emma xmlns:emma="http://www.w3.org/2003/04/emma" version="1.0">
            <emma:interpretation id="{0F8173D8-4C48-4741-8921-2477A9D91F1B}" emma:medium="tactile" emma:mode="ink">
              <msink:context xmlns:msink="http://schemas.microsoft.com/ink/2010/main" type="line" rotatedBoundingBox="6445,5435 18787,4525 19053,8126 6711,9036"/>
            </emma:interpretation>
          </emma:emma>
        </inkml:annotationXML>
        <inkml:traceGroup>
          <inkml:annotationXML>
            <emma:emma xmlns:emma="http://www.w3.org/2003/04/emma" version="1.0">
              <emma:interpretation id="{82BBD3CC-9840-48A1-8C4B-84C690DD2B12}" emma:medium="tactile" emma:mode="ink">
                <msink:context xmlns:msink="http://schemas.microsoft.com/ink/2010/main" type="inkWord" rotatedBoundingBox="6445,5435 18787,4525 19053,8126 6711,9036">
                  <msink:destinationLink direction="with" ref="{0FE62019-1AE3-4845-B810-B633A8BFDE9A}"/>
                </msink:context>
              </emma:interpretation>
              <emma:one-of disjunction-type="recognition" id="oneOf0">
                <emma:interpretation id="interp0" emma:lang="en-US" emma:confidence="0">
                  <emma:literal>agreement</emma:literal>
                </emma:interpretation>
                <emma:interpretation id="interp1" emma:lang="en-US" emma:confidence="0">
                  <emma:literal>"g re anent</emma:literal>
                </emma:interpretation>
                <emma:interpretation id="interp2" emma:lang="en-US" emma:confidence="0">
                  <emma:literal>"g remint</emma:literal>
                </emma:interpretation>
                <emma:interpretation id="interp3" emma:lang="en-US" emma:confidence="0">
                  <emma:literal>figure anent</emma:literal>
                </emma:interpretation>
                <emma:interpretation id="interp4" emma:lang="en-US" emma:confidence="0">
                  <emma:literal>ig re anent</emma:literal>
                </emma:interpretation>
              </emma:one-of>
            </emma:emma>
          </inkml:annotationXML>
          <inkml:trace contextRef="#ctx0" brushRef="#br0">355 2205 188 0,'-34'10'95'16,"34"-10"-4"-16,0 0-1 16,7 34-66-16,30-19-6 15,21 4-5-15,18 3-6 16,12 3-3-16,17 2-15 16,-2-10-31-16,7 7-50 15,-10-4-2-15,-5 7-6 0,-16-8-5 16</inkml:trace>
          <inkml:trace contextRef="#ctx0" brushRef="#br0" timeOffset="175.6411">1404 2051 129 0,'24'12'74'15,"-24"-12"-27"-15,15 34-40 16,-13-9-83-16,3-1-2 16,0 3 7-16</inkml:trace>
          <inkml:trace contextRef="#ctx0" brushRef="#br0" timeOffset="896.806">1907 2388 152 0,'10'-44'94'16,"-10"20"1"-16,-10-10-12 15,0 7-32-15,-12-10-8 16,3 10-6-16,-15-9-7 0,9 11-7 16,-12-2-6-16,8 13-4 15,-8 1-5-15,6 4-4 16,-6 6 0-16,8 8-3 16,-3 7 0-16,3 5 2 15,-1 10 1-15,3 10-2 16,5 12 0-16,5 12 0 15,10 10-2-15,9 5 1 16,11 2-1-16,9-5-1 16,7-9-1-16,5-18 2 15,5-19 0-15,3-25 1 16,2-19 0-16,-3-22 1 16,-6-17 1-16,-4-10-1 0,-4-5 1 15,-2-2-1-15,-8 4-1 16,-3 8-1-1,-4 12-1-15,-2 15 0 0,-8 34 1 16,0 0-2-16,34 49-1 16,-17 37 0-16,5 38 0 15,2 33 2-15,1 33 1 16,-1 25-4-16,-4 25 2 16,-8 12 1-16,-7-5 3 15,-8-18 2-15,-11-26 4 16,-8-22-1-16,-12-42 3 15,-15-26 3-15,-10-45-2 0,-5-38 0 16,-11-43-2-16,-6-31-2 16,-7-44-2-1,2-26-6-15,1-26-2 0,14-11-8 16,12-11-3-16,18-1-2 16,24 18-7-16,19 13-3 15,27 37-13-15,13 19-10 16,34 37-42-16,4 5-18 15,28 29 1-15,0-5-1 16</inkml:trace>
          <inkml:trace contextRef="#ctx0" brushRef="#br0" timeOffset="1262.8129">2694 2672 87 0,'-15'-69'94'15,"-11"8"0"-15,4 20-2 0,-5 7-36 16,27 34-26-16,-39-8 0 16,39 8-3-16,-10 54-9 15,12-8-5-15,3 6-5 16,5 6 0-16,0-1-4 16,2-1 1-16,0-10-1 15,-5-4 4-15,-4-18 1 16,-3-24 0-16,0 0 1 0,0 0 1 15,-32-49 0 1,20-9-1-16,-3-20-2 16,8-10-4-16,9-10-3 15,11-7 1-15,11 7-6 0,5 10-7 16,15 19-9-16,0 13-9 16,13 37-9-16,-13 4-16 15,14 32-15-15,-16 10-33 16,12 19 0-16,-13 3 7 15,6 15 8-15</inkml:trace>
          <inkml:trace contextRef="#ctx0" brushRef="#br0" timeOffset="1630.9914">3200 2601 15 0,'3'29'64'0,"-1"-4"8"16,-2-25 3 0,-5 22-21-16,5-22-4 15,0 0-6-15,0 0-6 0,29-3-8 16,-7-2-7-16,-22 5-7 15,49-26-4-15,-22 6-6 16,3 3-2-16,-1-8-2 16,0 3 2-16,-7-7 4 15,0 2 2-15,-12-2 3 16,-3 0 2-16,-12-3 1 16,-2 7 0-16,-10 3 0 15,17 22-4-15,-44-19-3 16,20 26-3-16,-1 8-4 15,3 9-1-15,3 13-2 16,6 2 0-16,8 10-1 16,5 0 1-16,13 2 0 0,9 0-1 15,17-2 1-15,12-10-2 16,25-2-5-16,9-8-5 16,13-2-11-16,0-17-18 15,14 5-61-15,-11-18-4 16,-1 3-2-16,-17-12-3 15</inkml:trace>
          <inkml:trace contextRef="#ctx0" brushRef="#br0" timeOffset="3611.3204">4755 2445 172 0,'22'36'96'0,"-5"-6"-3"16,0 1-5-16,-17-31-78 16,27 35 0-16,-27-35 1 15,39 4 1-15,-39-4 0 16,34-34 0-16,-22 7-1 16,-2-9-5-16,-5-3 0 15,-5-5-4-15,-5-3 3 16,-7 1 2-16,-8 2 0 15,-2 7 0-15,-7 8-1 16,0 14 0-16,-3 10-2 0,3 17 1 16,-1 15-4-16,3 15-2 15,3 12-1 1,7 7 0-16,5 5-1 16,7 0 1-16,10-3-1 0,12-4 2 15,10-10 0-15,9-15-1 16,16-12-2-16,4-12 0 15,10-18 0-15,2-9 1 16,6-14 0-16,-3-11 0 16,-5-4 2-16,-8-3 2 15,-6 2 2-15,-6 8 1 16,-12 10 1-16,-4 17 0 0,-30 12-1 16,26 31-1-16,-26 23-1 15,-4 17-1-15,-9 15-3 16,-4 9 2-1,0 0-2-15,-2 1 2 0,6-13-2 16,6-15 3-16,9-24-2 16,11-22 3-16,14-22-1 15,12-22 1-15,10-22 1 16,4-17-1-16,4-12 1 16,1-3-2-16,-7 0 1 15,-4 5-1-15,-10 10 1 16,-11 15-2-16,-6 14 1 15,-20 32-2-15,0 0 1 0,22 22 0 16,-22 12-1-16,-2 5 0 16,-3 5 0-16,0 3 0 15,-3-3 0 1,6-5 1-16,2-12-1 0,0-27 1 16,0 0 1-16,37 7-1 15,-8-29-1-15,5-12-1 16,8-8 1-16,2 1-1 15,0-1 1-15,0 3-1 16,-10 10 1-16,-2 9 0 16,-8 15 2-16,-24 5 0 15,32 25 0-15,-22 4 1 0,-3 0-2 16,3 6 2-16,2-4-2 16,0 1 1-1,5-7 0-15,3-1 1 16,7-7-2-16,5-2 2 0,7-1-1 15,10-1 1-15,2-1-1 16,8 0-1-16,2-5 1 16,2 1-1-16,3-3 0 15,-5-5 0-15,-4-5 1 16,-6-7-1-16,-5-10 1 16,-2-10 0-16,-4-15-1 15,-4-14-1-15,-2-10 1 16,-2-4-1-16,0-6 1 15,-8 0-1-15,-4 8 0 16,-8 9-1-16,-9 20 3 16,-8 15 1-16,5 29 0 15,-34 0 0-15,2 29 0 0,0 20 1 16,0 17-2-16,0 15 2 16,6 7-3-16,6 5 2 15,8-3-3-15,9-4 1 16,13-13-1-16,15-17 2 15,14-19-1-15,12-22 1 16,13-18-2-16,6-21-1 16,11-15 0-16,2-10 0 0,-2-5 0 15,-3-2-2 1,-7 4 2-16,-12 11-2 16,-8 12 3-16,-12 16-1 15,-14 18 1-15,-13 17 1 16,-7 12-1-16,-5 10 2 0,-13 8-1 15,4-1 2-15,-6 0-1 16,8-2 2-16,-3-12 0 16,7-10 0-16,3-27 0 15,22 15 1-15,8-30 0 16,6-12-2-16,8-17 1 16,3-5-1-16,4-7 0 15,1 0-2-15,-8 2 2 16,-5 5-3-16,-8 12 1 15,-4 10 0-15,-27 27-1 16,35-7 1-16,-35 7-2 16,29 44 2-16,-14-5-2 0,4 8 1 15,3 4-1-15,5 5 2 16,5-4-1-16,9-6 1 16,11-7 0-16,9-12 1 15,10-17 1-15,14-20 0 16,18-22 1-16,14-19 0 15,13-27 1-15,7-20-1 16,2-22 3-16,-2-22-2 16,2-21 2-16,-4-26-1 15,-18-18 2-15,-12-11-1 16,-19-9-1-16,-8-1-1 16,-12 8 0-16,-8 20-2 0,-18 31 0 15,-9 37-2-15,-14 52-1 16,-9 43 1-16,-8 59 3 15,-15 44 0-15,-14 46 1 16,-15 50 0-16,-12 31-2 16,-8 29-1-16,-7 13 1 15,0 4 0-15,5-11-4 16,10-6 1-16,12-21-3 16,12-35 0-16,20-32-2 15,7-31 3-15,12-30-5 16,3-29 1-16,-10-44-2 15,0 0-1-15,10-46 0 16,-27-23-2-16,-15-16 4 0,-22-20 2 16,-21-13 0-16,-28-6 1 15,-17 2 3-15,-14 7 3 16,-13 12 3-16,0 15 3 16,1 12 3-16,16 22-1 15,23 15 4-15,28 20 0 16,31 9 3-16,48 10 0 15,17 22 1-15,63 0 1 16,60-5-2-16,55 0-1 16,52-12 0-16,63-12-1 15,47-13-7-15,39-14-10 16,39-5-16-16,3-22-39 0,0 17-60 16,-25-20-7-16,-22 10-8 15,-56-4-8-15</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43.642"/>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FE62019-1AE3-4845-B810-B633A8BFDE9A}" emma:medium="tactile" emma:mode="ink">
          <msink:context xmlns:msink="http://schemas.microsoft.com/ink/2010/main" type="inkDrawing" rotatedBoundingBox="5337,11422 6702,4127 8030,4375 6664,11670" semanticType="callout" shapeName="Other">
            <msink:sourceLink direction="with" ref="{82BBD3CC-9840-48A1-8C4B-84C690DD2B12}"/>
          </msink:context>
        </emma:interpretation>
      </emma:emma>
    </inkml:annotationXML>
    <inkml:trace contextRef="#ctx0" brushRef="#br0">-12 6040 209 0,'-5'32'117'16,"5"-32"-7"-16,0-54-4 15,15-56-97-15,29-76-5 0,34-85-3 16,12-106-5-16,25-107-6 16,7-154-16-1,32-132-70-15,-2-188-5 0,12-110-2 16,-15-88-5-16</inkml:trace>
    <inkml:trace contextRef="#ctx0" brushRef="#br0" timeOffset="-14227.8919">794 2385 180 0,'0'0'106'0,"35"3"0"15,-21-35-4-15,13-12-50 0,-7-41-17 16,16-25-5-16,6-40-13 16,17-30-3-16,4-43-6 15,18-38-3-15,9-38 5 16,15-26-4-16,3-15-3 16,2 1-3-16,-15 14 2 15,-12 36-2-15,-17 47 2 16,-17 71-2-16,-27 78-4 0,-22 93 0 15,-19 71 8 1,-11 83-4-16,1 69-3 16,5 45 0-16,4 38 1 15,10 9 1-15,13-7-1 0,14-22 3 16,12-27-8-16,8-34 6 16,7-44-3-16,0-44-2 15,5-34-15-15,-10-42-20 16,2-20-66-16,-19-38-3 15,-22-3-2-15,18-59-3 16</inkml:trace>
  </inkml:traceGroup>
</inkml:ink>
</file>

<file path=ppt/ink/ink1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1:05.019"/>
    </inkml:context>
    <inkml:brush xml:id="br0">
      <inkml:brushProperty name="width" value="0.08333" units="cm"/>
      <inkml:brushProperty name="height" value="0.08333" units="cm"/>
      <inkml:brushProperty name="color" value="#3165BB"/>
      <inkml:brushProperty name="fitToCurve" value="1"/>
    </inkml:brush>
  </inkml:definitions>
  <inkml:traceGroup>
    <inkml:annotationXML>
      <emma:emma xmlns:emma="http://www.w3.org/2003/04/emma" version="1.0">
        <emma:interpretation id="{A7FE7564-D0D5-430F-834C-F24866E70A2A}" emma:medium="tactile" emma:mode="ink">
          <msink:context xmlns:msink="http://schemas.microsoft.com/ink/2010/main" type="writingRegion" rotatedBoundingBox="7121,1997 24834,2396 24761,5627 7048,5227"/>
        </emma:interpretation>
      </emma:emma>
    </inkml:annotationXML>
    <inkml:traceGroup>
      <inkml:annotationXML>
        <emma:emma xmlns:emma="http://www.w3.org/2003/04/emma" version="1.0">
          <emma:interpretation id="{1EA06C81-C82F-4D0E-8D14-633A6D3D7F01}" emma:medium="tactile" emma:mode="ink">
            <msink:context xmlns:msink="http://schemas.microsoft.com/ink/2010/main" type="paragraph" rotatedBoundingBox="7121,1997 24834,2396 24761,5627 7048,5227" alignmentLevel="1"/>
          </emma:interpretation>
        </emma:emma>
      </inkml:annotationXML>
      <inkml:traceGroup>
        <inkml:annotationXML>
          <emma:emma xmlns:emma="http://www.w3.org/2003/04/emma" version="1.0">
            <emma:interpretation id="{BC92C3D6-5D83-46D9-8741-2D3237A014C7}" emma:medium="tactile" emma:mode="ink">
              <msink:context xmlns:msink="http://schemas.microsoft.com/ink/2010/main" type="line" rotatedBoundingBox="7121,1997 24834,2396 24761,5627 7048,5227"/>
            </emma:interpretation>
          </emma:emma>
        </inkml:annotationXML>
        <inkml:traceGroup>
          <inkml:annotationXML>
            <emma:emma xmlns:emma="http://www.w3.org/2003/04/emma" version="1.0">
              <emma:interpretation id="{22BA5631-BFF4-4FAD-BBB6-B02D7022EFE9}" emma:medium="tactile" emma:mode="ink">
                <msink:context xmlns:msink="http://schemas.microsoft.com/ink/2010/main" type="inkWord" rotatedBoundingBox="7208,2121 13945,3406 13401,6259 6664,4974"/>
              </emma:interpretation>
              <emma:one-of disjunction-type="recognition" id="oneOf0">
                <emma:interpretation id="interp0" emma:lang="en-US" emma:confidence="0.5">
                  <emma:literal>Problem</emma:literal>
                </emma:interpretation>
                <emma:interpretation id="interp1" emma:lang="en-US" emma:confidence="0">
                  <emma:literal>Prober</emma:literal>
                </emma:interpretation>
                <emma:interpretation id="interp2" emma:lang="en-US" emma:confidence="0">
                  <emma:literal>Probes</emma:literal>
                </emma:interpretation>
                <emma:interpretation id="interp3" emma:lang="en-US" emma:confidence="0">
                  <emma:literal>Probe</emma:literal>
                </emma:interpretation>
                <emma:interpretation id="interp4" emma:lang="en-US" emma:confidence="0">
                  <emma:literal>Probed</emma:literal>
                </emma:interpretation>
              </emma:one-of>
            </emma:emma>
          </inkml:annotationXML>
          <inkml:trace contextRef="#ctx0" brushRef="#br0">178 349 145 0,'-54'-63'95'0,"-2"11"-5"16,19 33-2-16,5-8-27 0,32 27-26 15,17-42-7-15,32 15-8 16,25-7-4-16,26 2-5 15,27 1 0 1,22 13-4-16,25 14-3 0,16 23-2 16,3 30-3-16,-9 29 0 15,-18 27-2-15,-22 20 4 16,-36 12-2-16,-37 14 5 16,-52 1 4-16,-48-3 1 15,-45-14 0-15,-28-8 1 16,-30-17-1-16,-17-5-4 15,-17-17 2-15,-6-15-5 0,1-22-5 16,8-19-1-16,18-22-2 16,21-25-3-16,33-16 0 15,28-28-3 1,41-7-3-16,31-15-7 0,48 15-6 16,23 3-13-16,35 28-53 15,5 11-3-15,17 36-4 16,-8 10 0-16</inkml:trace>
          <inkml:trace contextRef="#ctx0" brushRef="#br0" timeOffset="-435.8979">574 381 258 0,'-27'-27'125'15,"-2"-5"-8"-15,29 32-11 16,-22 37-100-16,26 29 2 16,11 37-3-16,7 33 1 15,5 31 4-15,2 31-2 16,8 24-1-16,5 1-4 15,4-6-1-15,0-7-9 16,8-7-8-16,-12-27-28 0,12-2-66 16,-18-40-1-16,3-14-4 15,-17-42 0-15</inkml:trace>
          <inkml:trace contextRef="#ctx0" brushRef="#br0" timeOffset="687.1326">1723 1872 213 0,'19'37'104'16,"-16"-10"-5"-16,4 12-4 15,-10 2-79-15,6 8 1 16,-6-5 0-1,1 3 0-15,-8-11-4 0,0-4 1 16,10-32-1-16,-26 32 0 16,26-32-2-16,-32-3-2 15,15-19-1-15,4-12-2 16,1-20 1-16,5-17-4 16,7-17 1-16,7-9-3 15,8-8 2-15,9 4-1 16,8 8-1-16,7 13-2 15,10 16-2-15,2 23-4 0,8 21-4 16,-5 15-4-16,9 20-5 16,-6-3-5-1,9 17-4-15,-10-7 0 16,5 15 2-16,-7-12 3 0,-3 4 4 16,-9-7 6-16,-6-3 12 15,-11-1 10-15,-25-18 8 16,27 14 4-16,-27-14 4 15,0 0 2-15,0 0 1 16,-15-22-3-16,15 22-6 16,-22-5-3-16,22 5-4 15,-29 22-2-15,7 13-5 16,0 9 0-16,-5 17-4 16,0 10 1-16,2 7-3 15,8 2 1-15,12 1-3 16,8-8 0-16,16-16-2 0,11-16 3 15,14-24-1-15,7-19 2 16,8-25 1-16,-5-17 1 16,-3-20 4-16,-7-11 3 15,-12-11 2-15,-13 1-1 16,-16 4 2-16,-11 5-1 16,-14 13-1-16,-9 16-2 15,-11 20-1-15,-7 20-3 0,3 12-1 16,-1 17-1-1,8 10-4-15,2 2-6 16,15 12-10-16,3-14-19 16,21 14-69-16,1-19-3 0,21 12-7 15,1-21-5-15</inkml:trace>
          <inkml:trace contextRef="#ctx0" brushRef="#br0" timeOffset="1272.7266">3304 286 236 0,'-12'-22'105'16,"12"22"-7"-16,-20 61-8 15,18 29-79-15,12 37 1 16,-1 30 1-16,4 21-6 16,-4 23-2-16,1 11-3 15,-7-6-2-15,-3-18 4 16,-8-22 1-16,-4-27 1 15,-3-29-2-15,-2-24 4 16,3-40-1-16,14-46 2 0,-22 5 2 16,24-41-3-16,10-33 0 15,15-16-2-15,12-13-2 16,15 0-2-16,7 5 2 16,10 12-3-16,2 20 1 15,-2 27-3-15,-2 32 1 16,-8 29-1-16,-12 26 0 15,-13 16-1-15,-9 11-1 16,-14 11 2-16,-16-3-2 16,-12 0 2-16,-11-7-1 15,-11-15 1-15,-12-13 0 16,-2-14 0-16,-1-14-2 16,6-15-4-16,7-6-7 0,2-16-8 15,37 12-12-15,-39-31-17 16,39 31-32-16,17-37-20 15,10 25 2-15,-3-13 2 16</inkml:trace>
          <inkml:trace contextRef="#ctx0" brushRef="#br0" timeOffset="2291.841">4096 1879 90 0,'86'-85'74'0,"-1"-6"5"15,-9-11 7-15,0-1-28 16,-18-19-22-16,1 12 3 15,-25-15-4-15,1 22-1 0,-23 3-7 16,-2 27-3-16,-15 17-10 16,-3 34-5-16,8 22 2 15,-34 46-2-15,12 18 2 16,3 24-5-16,-1 14 0 16,5 16-3-16,1 11 0 15,-1 8-2-15,5 5-2 16,0-13-8-16,8 1-10 15,-3-18-2-15,12-6-5 16,-7-28 2-16,15-17-1 16,-8-29 2-16,-7-32 4 15,32 17 8-15,-32-17 9 16,30-32 6-16,-21 10 4 0,-9 22 2 16,17-34 1-1,-17 34 0-15,15-22 0 16,-15 22-2-16,22 0-3 15,-22 0-2-15,42 2 1 0,-15 1-2 16,4-8 0-16,3-3 0 16,3-9-1-16,2-7 1 15,-2-8 0-15,-3-9 1 16,0-8 2-16,-9-5 1 16,-11-2 1-16,-4 7 0 15,-10 2 0-15,-5 16-2 16,-9 6-1-16,14 25-1 0,-37 5-2 15,17 24-2-15,3 15-2 16,5 10 0-16,5 10-1 16,4 2 1-1,11 2-1-15,6-4 2 0,13-8-4 16,10-10 0-16,9-11-4 16,8-13 2-16,12-13-1 15,3-11 1-15,4-5-1 16,-5-8 1-16,-4-2 4 15,-10 0 3-15,-8 4 3 16,-9 4 0-16,-13 4 1 16,-24 5 1-16,0 0 0 15,0 0 1-15,8 29 0 0,-8-29 0 16,-25 29-2 0,25-29 1-16,-24 35-1 15,24-35-1-15,-10 29 0 16,10-29-2-16,0 0 0 0,39 0 0 15,-2-22 0-15,12-12 0 16,4-10 1-16,4-10 0 16,1 0 2-16,1-2-2 15,-10 7 2-15,-8 10 0 16,-9 12 1-16,-10 20 0 16,-22 7-1-16,15 24 0 15,-18-2-1-15,1 8-1 0,-3 1 0 16,0 1-1-1,5-7-1-15,0-25 1 16,15 26-2-16,-15-26 2 16,41-7 0-16,-14-5-1 0,3 0 0 15,1-1 1-15,1 6-1 16,-3 7-1-16,-4 12 1 16,-3 13-1-16,-3 7 0 15,-1 7 1-15,4 2-1 16,-3-4-3-16,8 2-9 15,0-17-15-15,19 0-60 16,-7-22-19-16,23-3-1 16,-4-16-8-16</inkml:trace>
        </inkml:traceGroup>
        <inkml:traceGroup>
          <inkml:annotationXML>
            <emma:emma xmlns:emma="http://www.w3.org/2003/04/emma" version="1.0">
              <emma:interpretation id="{DA0A08B5-F84E-4A55-BC2D-769CEE95AF13}" emma:medium="tactile" emma:mode="ink">
                <msink:context xmlns:msink="http://schemas.microsoft.com/ink/2010/main" type="inkWord" rotatedBoundingBox="15122,2177 24834,2396 24768,5338 15055,5119"/>
              </emma:interpretation>
              <emma:one-of disjunction-type="recognition" id="oneOf1">
                <emma:interpretation id="interp5" emma:lang="en-US" emma:confidence="0">
                  <emma:literal>Statement</emma:literal>
                </emma:interpretation>
                <emma:interpretation id="interp6" emma:lang="en-US" emma:confidence="0">
                  <emma:literal>statement</emma:literal>
                </emma:interpretation>
                <emma:interpretation id="interp7" emma:lang="en-US" emma:confidence="0">
                  <emma:literal>statements</emma:literal>
                </emma:interpretation>
                <emma:interpretation id="interp8" emma:lang="en-US" emma:confidence="0">
                  <emma:literal>Statements</emma:literal>
                </emma:interpretation>
                <emma:interpretation id="interp9" emma:lang="en-US" emma:confidence="0">
                  <emma:literal>Statement's</emma:literal>
                </emma:interpretation>
              </emma:one-of>
            </emma:emma>
          </inkml:annotationXML>
          <inkml:trace contextRef="#ctx0" brushRef="#br0" timeOffset="3147.9822">9249 926 211 0,'-27'5'102'16,"27"-5"4"-16,-39 10-5 15,39-10-47-15,-59 7-22 16,20-7-4-16,-22-7-5 15,-8-3-9-15,-21 0-4 16,-18 3-3-16,-11 2-3 16,-6 5-1-16,-5 2-2 15,6 3-1-15,16 5-2 16,20 7 1-16,30 8-1 16,38 11 3-16,37 8 4 0,47 12 0 15,41 23-1-15,22 14-1 16,15 19 0-16,9 13 2 15,1 9-1-15,-15-2-3 16,-18 0-3-16,-38-7 2 16,-34-8-2-16,-30-9-1 15,-32-16 5-15,-29-11-2 16,-24-12 1-16,-23-13 2 16,-14-15-1-16,-7-14 1 15,2-12 0-15,14-18 6 16,18-16-9-16,29-15 1 15,37-13 0-15,34-9-2 0,39-10 0 16,27-7-1-16,29-8 0 16,18-9-2-16,19-6 5 15,7-6-1-15,8-3 1 16,-1-3 0-16,-6 0 2 16,-6 6-1-16,-14-3-6 15,-17 9 1-15,-18 8-1 16,-24 10 3-16,-26 7-2 15,-23 17 1-15,-17 13-2 16,-10 16 1-16,-7 25 6 16,0 0 1-16,-39 64 4 15,20-5-3-15,-1 16 1 16,0 11-2-16,3 7 0 0,0 7-1 16,-2 3 1-16,-3-5-12 15,2 4-17 1,-12-11-22-16,10 6-60 15,-22-21-5-15,5 0 1 0,-19-27-1 16</inkml:trace>
          <inkml:trace contextRef="#ctx0" brushRef="#br0" timeOffset="4011.6361">9518 1882 224 0,'-32'-78'95'0,"17"14"2"15,3 5 3-15,24 25-43 16,0 0-21-16,25 27-7 0,7 2-9 15,22 12-6-15,7 0-4 16,13 3-3-16,7 7-6 16,0 8-6-1,2 9-4-15,-4 3 0 0,-6 4-1 16,-9 1 0-16,-10 2 0 16,-10-3-1-16,-7-4 4 15,-10-13 3-15,-10-9 5 16,-4-10 3-16,-25-5 4 15,24-22 3-15,-24-5 2 16,-2 3 4-16,-10-11 1 16,-1 6 0-16,-9-5 0 15,-2 9-5-15,-8 6-1 16,0 9-4-16,-7 8-3 16,-5 9-3-16,-2 12-2 15,-3 13-1-15,3 10-1 16,4 7 1-16,8 7-2 0,9-2 1 15,16 2 0-15,13-7 0 16,18-10 0-16,15-15 2 16,14-16-1-16,11-16 1 15,1-16 1-15,3-13 0 16,-2-14 2-16,-8-5-1 16,-10-3 2-16,-7 3 0 15,-14 7 1-15,-8 7-1 0,-10 15 0 16,-7 27-1-1,0 0 0-15,0 0-1 16,-31 18-2-16,18 13-1 16,1 6 0-16,5 7 0 0,4 0 0 15,8-2 0-15,12-1 0 16,8-9-1-16,11-8 0 16,8-9 2-16,8-10-2 15,9-15 3-15,5-14-2 16,0-20 1-16,5-20 2 15,0-14 0-15,-3-17 2 16,-2-18-1-16,-2-16-6 16,-6-11 0-16,-9-11 1 15,-5 2 0-15,-12 7-1 16,-8 15 1-16,-14 14-1 16,-5 20 0-16,-12 32 6 15,-6 34-2-15,13 27-1 0,-39 37 0 16,15 27-3-16,-1 24 4 15,4 19 3-15,-4 20-1 16,6 15-1-16,1 12 0 16,9 0-1-16,4-2-1 15,7-6 2-15,3-19-6 16,7-9-7-16,-2-21-3 16,5-11-6-16,-10-32-12 15,7 0-33-15,-22-32-46 16,3 2-1-16,-23-24-3 15,1 0 3-15</inkml:trace>
          <inkml:trace contextRef="#ctx0" brushRef="#br0" timeOffset="6172.1666">10762 1647 241 0,'-51'-73'106'16,"21"29"0"-16,3 12-2 15,27 32-21-15,0 0-71 16,30 0-2-16,14 2 0 15,24 1-3-15,23-1-2 16,16-2 0-16,10 3-4 16,6-3-5-16,1 10-9 15,-9-6-9-15,-5 14-7 16,-29-6 1-16,-18 7-1 16,-26-6 2-16,-15 4 2 0,-22-17 8 15,0 0 8-15,-22 22 12 16,-10-20 7-16,3 8 4 15,-8-5 2 1,10 7 0-16,0 0-1 0,27-12-1 16,-31 39-1-16,28-17-2 15,8 0-2-15,-5-22-1 16,37 30-4-16,-10-23 0 16,4-12-1-16,1-5 1 15,2-14 3-15,1-5 3 16,-6-11 3-16,-2-1 1 15,-10-3 1-15,-2 7-1 0,-8 1 1 16,0 9-3-16,-7 27-4 16,-12-22-4-1,12 22-2-15,-29 27-2 0,9 4-2 16,-2 11 0-16,3 7 0 16,2 5 0-16,4-3-1 15,8-5 1-15,10-4-3 16,10-15-2-16,12-10-2 15,10-15-2-15,11-11-1 16,6-13-2-16,7-5 2 16,-2-8 1-16,2 6 2 15,-10 5 1-15,-4 9 3 16,-15 17 3-16,-15 23 2 0,-12 19 2 16,-13 15 1-16,-9 14 2 15,-10 5 0-15,0 5 4 16,-4-7-2-1,6-8 2-15,1-16-2 0,14-16 2 16,10-36-3-16,0 0-1 16,37 0 0-16,4-34-2 15,15-15 1-15,10-14-2 16,10-8 2-16,5-5-2 16,-5 5 0-16,-5 10 0 15,-10 17-1-15,-15 22 0 16,-17 25-2-16,-16 23 1 0,-18 23-2 15,-10 17 1-15,-7 8-2 16,-5 9 1-16,0 0-1 16,5-2 1-1,10-8 4-15,10-12 0 0,16-12 2 16,11-15-2-16,14-14-3 16,12-16 1-16,8-13 0 15,2-13 1-15,0-13-5 16,-2-4 1-16,-3-5-1 15,-7 3 2-15,-10 4 3 16,-10 10 0-16,-29 27 0 16,30-27 0-16,-30 27-1 15,0 0-1-15,9 40 1 0,-6-14-1 16,7 4 0 0,2 1 0-16,10 1 0 15,7 0 0-15,5-5 6 16,1-5-1-16,6-5-4 0,-2-7 2 15,5-10-2-15,-2-10 1 16,-1-7 0-16,-1-12 1 16,-6-13-6-16,-7-2 1 15,-8-5 6-15,-7 0-4 16,-9 0 4-16,-8 8-1 16,-10 7 1-16,-2 9-2 15,-5 15-1-15,-2 10 1 16,2 15-2-16,0 10 1 15,5 11-1-15,0 11 0 16,7-1-1-16,2 3 1 16,8 2 5-16,5-4 0 0,8-11 1 15,9-6 0-15,4-13-6 16,9-10 1-16,1-7 0 16,6-10 1-16,-1-7-6 15,1-5 1-15,0-2-1 16,-3-3 0-16,-3 7 5 15,-4 3 0-15,-5 7 0 16,-5 8 1-16,-22 2-2 16,29 20 1-16,-19 9 4 15,-7 5 1-15,-1 8 0 16,-2 4 0-16,5 1-1 16,0-3 0-16,5-5 0 15,4-5 1-15,8-15-5 0,8-9 1 16,9-12 0-16,7-15 1 15,10-18-5-15,5-13 1 16,10-16 0-16,8-17 0 16,1-19 2-16,8-17-3 15,0-18 4-15,5-9-3 16,-3-2 8-16,-2 1-4 16,-12 6-6-16,-10 12 1 15,-17 22-4-15,-17 27 2 16,-25 34 4-16,-7 44 0 15,-44-10 0-15,-5 44-1 16,-14 30 10-16,-8 26-5 0,0 20 4 16,3 12-3-16,14 5-7 15,12 0 2-15,18-2-2 16,17-8 1-16,16-14-1 16,21-20 1-16,16-22 0 15,8-14 2-15,0-20 0 16,7-13 1-16,5-16 0 15,0-13 0-15,5-14 1 16,-3-15 1-16,-4-10 1 16,-1-14-1-16,1-25 4 15,-6-17-2-15,-1-20 4 16,-4-21-3-16,-4-20-4 16,3-25 1-16,-1-31-2 0,8-10 1 15,-1 14-3-15,-2 20 1 16,-7 27-4-16,-12 25 3 15,-10 31 4-15,-20 34-2 16,-14 45 1-16,-15 31 0 16,-12 17-2-16,-8 13 0 15,-2 14-1-15,3 22-1 16,-1 27 0-16,8 27-2 16,4 27-1-16,1 34 3 15,0 30 2-15,2 36-2 16,-2 25 0-16,-1 6 0 15,6 4 3-15,2-18 0 0,2-19 2 16,3-37-4-16,7-35-1 16,1-48 3-16,4-41 0 15,-3-40 2-15,8-34-4 16,-53-42-2-16,4-16-5 16,-17-26-1-16,-15-13-1 15,-19-26 0-15,-18-8 3 16,-9-16 2-16,-5-2 4 15,10 5 3-15,5 12 10 16,14 17-2-16,18 22 3 16,21 27-2-16,27 27-2 15,37 39-4-15,0 0-2 16,76 44-2-16,20 5-2 0,43 7 0 16,49 0-1-16,39-7 0 15,40-12 0-15,38-15-4 16,30-13-7-1,7-18-12-15,13 4-27 0,-30-25-60 16,-15 8-6-16,-46-14-5 16,-34 4-5-16</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2:39.254"/>
    </inkml:context>
    <inkml:brush xml:id="br0">
      <inkml:brushProperty name="width" value="0.08333" units="cm"/>
      <inkml:brushProperty name="height" value="0.08333" units="cm"/>
      <inkml:brushProperty name="fitToCurve" value="1"/>
    </inkml:brush>
    <inkml:brush xml:id="br1">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838407E8-E212-4D66-96EB-D3ED094E0AEC}" emma:medium="tactile" emma:mode="ink">
          <msink:context xmlns:msink="http://schemas.microsoft.com/ink/2010/main" type="writingRegion" rotatedBoundingBox="1943,1753 27762,1621 27834,15648 2014,15780"/>
        </emma:interpretation>
      </emma:emma>
    </inkml:annotationXML>
    <inkml:traceGroup>
      <inkml:annotationXML>
        <emma:emma xmlns:emma="http://www.w3.org/2003/04/emma" version="1.0">
          <emma:interpretation id="{C24A2E1B-EA59-48E5-B750-7CD1E0D2FC56}" emma:medium="tactile" emma:mode="ink">
            <msink:context xmlns:msink="http://schemas.microsoft.com/ink/2010/main" type="paragraph" rotatedBoundingBox="5617,1728 17272,1678 17285,4788 5630,4838" alignmentLevel="2"/>
          </emma:interpretation>
        </emma:emma>
      </inkml:annotationXML>
      <inkml:traceGroup>
        <inkml:annotationXML>
          <emma:emma xmlns:emma="http://www.w3.org/2003/04/emma" version="1.0">
            <emma:interpretation id="{14B0805C-B3F6-48DF-84D4-8000E2B8563B}" emma:medium="tactile" emma:mode="ink">
              <msink:context xmlns:msink="http://schemas.microsoft.com/ink/2010/main" type="line" rotatedBoundingBox="5617,1728 17272,1678 17285,4788 5630,4838"/>
            </emma:interpretation>
          </emma:emma>
        </inkml:annotationXML>
        <inkml:traceGroup>
          <inkml:annotationXML>
            <emma:emma xmlns:emma="http://www.w3.org/2003/04/emma" version="1.0">
              <emma:interpretation id="{84C50FC0-3ACF-43D3-B88E-4CDC0E1D4650}" emma:medium="tactile" emma:mode="ink">
                <msink:context xmlns:msink="http://schemas.microsoft.com/ink/2010/main" type="inkWord" rotatedBoundingBox="5619,2306 8876,2292 8887,4824 5630,4838"/>
              </emma:interpretation>
              <emma:one-of disjunction-type="recognition" id="oneOf0">
                <emma:interpretation id="interp0" emma:lang="en-US" emma:confidence="0">
                  <emma:literal>Two</emma:literal>
                </emma:interpretation>
                <emma:interpretation id="interp1" emma:lang="en-US" emma:confidence="0">
                  <emma:literal>Two.</emma:literal>
                </emma:interpretation>
                <emma:interpretation id="interp2" emma:lang="en-US" emma:confidence="0">
                  <emma:literal>Tw.</emma:literal>
                </emma:interpretation>
                <emma:interpretation id="interp3" emma:lang="en-US" emma:confidence="0">
                  <emma:literal>Twos</emma:literal>
                </emma:interpretation>
                <emma:interpretation id="interp4" emma:lang="en-US" emma:confidence="0">
                  <emma:literal>Twoc</emma:literal>
                </emma:interpretation>
              </emma:one-of>
            </emma:emma>
          </inkml:annotationXML>
          <inkml:trace contextRef="#ctx0" brushRef="#br0">163 468 147 0,'7'-25'95'15,"-7"25"0"-15,0 0 0 16,0 0-52-16,-12-29-1 16,12 29-2-16,-27-5-9 15,27 5-7-15,-34 12-5 16,17 13-5-16,-3 4-4 0,3 18-2 15,0 6-5-15,5 4-1 16,2 6-1-16,8-7-1 16,4-7-1-16,13-15 1 15,9-14 0-15,8-20 0 16,12-15 1-16,3-9 0 16,4-13 1-16,3 3-1 15,-5-3 0-15,-3 8-1 16,-4 9 1-16,-6 11-1 15,-4 16-1-15,0 8 1 16,0 12-1-16,-3 2 0 16,5 0 1-16,0 1 0 0,1-8 0 15,1-10 0-15,-4-15 1 16,-5-9 3-16,-3-22 0 16,-2-10 2-16,-7-15 0 15,-3-9 1-15,-2-13-6 16,0 0 1-16,-5-4-3 15,0 4 2-15,-8 8-4 16,1 9 1-16,-3 13-4 16,-5 12 1-16,0 14 1 15,10 25-4-15,-24-22-7 16,24 22-10-16,0 0-19 16,-17 32-43-16,34 10-22 15,-7-8-2-15,19 20 2 0</inkml:trace>
          <inkml:trace contextRef="#ctx0" brushRef="#br0" timeOffset="375.9526">1351 416 244 0,'49'-12'104'16,"-20"-12"4"-16,5 9-5 16,-21-12-83-16,-13 27 0 15,12-36-2-15,-12 36-2 16,0 0-1-16,-42-22-3 15,8 29-5-15,0 8 0 16,-8 11 3-16,1 9-4 0,2 6 0 16,2 3-3-16,13 0-4 15,9-2 0-15,12-10 0 16,11-10 0-16,16-13 1 16,6-16 1-16,6-17 2 15,6-13 1-15,-1-14-5 16,-2-8 4-16,-7-2-1 15,-2 0 3-15,-13 0-3 16,-8 14 2-16,-9 10-3 16,-7 11-1-16,7 26 3 15,-39-15-5-15,12 20-7 16,-5 2-12-16,10 10-22 16,-14-12-71-16,23 20-2 0,-9-23-4 15,22-2-7-15</inkml:trace>
          <inkml:trace contextRef="#ctx0" brushRef="#br0" timeOffset="-642.9246">-1592-576 145 0,'-54'-24'89'16,"15"9"1"-16,0-12 1 15,39 27-42-15,-39-39-13 16,39 39-2-16,-10-37-7 0,10 37-3 16,47-36-5-16,9 16-4 15,27-7-2-15,24-2-5 16,28-8-4-1,24 3 4-15,19-5-9 0,15 5 2 16,3 9-8-16,-13 6 4 16,-17 9-9-16,-24 7-8 15,-20 16-14-15,-36-4-65 16,-13 18-2-16,-38-10-5 16,-9 10 0-16</inkml:trace>
          <inkml:trace contextRef="#ctx0" brushRef="#br0" timeOffset="-980.1943">-888-840 100 0,'0'0'83'0,"-5"-34"7"16,5 34 1-16,0 0-22 0,5 39-17 15,-12 22-15-15,12 49-6 16,-10 24-10-1,10 40-2-15,-5 22-4 16,7 24-5-16,5 14-4 0,8-2-1 16,-1-14-3-16,6-25 0 15,-3-24 0-15,0-25-3 16,0-27-8-16,-8-34 0 16,1-29-21-16,-15-54-24 15,0 0-49-15,2-37-4 16,1-21-1-16,-15-42-1 15</inkml:trace>
        </inkml:traceGroup>
        <inkml:traceGroup>
          <inkml:annotationXML>
            <emma:emma xmlns:emma="http://www.w3.org/2003/04/emma" version="1.0">
              <emma:interpretation id="{26DE6F39-3AE9-4D0C-B921-B47CA282C08D}" emma:medium="tactile" emma:mode="ink">
                <msink:context xmlns:msink="http://schemas.microsoft.com/ink/2010/main" type="inkWord" rotatedBoundingBox="10330,1708 17272,1678 17283,4334 10342,4364"/>
              </emma:interpretation>
              <emma:one-of disjunction-type="recognition" id="oneOf1">
                <emma:interpretation id="interp5" emma:lang="en-US" emma:confidence="0.5">
                  <emma:literal>Contexts</emma:literal>
                </emma:interpretation>
                <emma:interpretation id="interp6" emma:lang="en-US" emma:confidence="0">
                  <emma:literal>contexts</emma:literal>
                </emma:interpretation>
                <emma:interpretation id="interp7" emma:lang="en-US" emma:confidence="0">
                  <emma:literal>Context</emma:literal>
                </emma:interpretation>
                <emma:interpretation id="interp8" emma:lang="en-US" emma:confidence="0">
                  <emma:literal>context</emma:literal>
                </emma:interpretation>
                <emma:interpretation id="interp9" emma:lang="en-US" emma:confidence="0">
                  <emma:literal>Contents</emma:literal>
                </emma:interpretation>
              </emma:one-of>
            </emma:emma>
          </inkml:annotationXML>
          <inkml:trace contextRef="#ctx0" brushRef="#br0" timeOffset="1012.4306">3573-684 186 0,'0'-48'105'0,"7"8"0"16,-21-1 1-16,14 14-65 16,-25-7-7-16,25 34 1 15,-56-25-2-15,17 45-9 16,-20 21-7-16,-2 43-6 15,-10 30-6-15,0 23-3 16,0 20 2-16,5 9-3 16,15 3 0-16,14-10 0 15,23-18-1-15,16-33-4 0,28-23-5 16,11-26-10-16,30-12-25 16,0-30-36-16,24 2-35 15,-9-21-2-15,16-1-1 16,-9-16 2-16</inkml:trace>
          <inkml:trace contextRef="#ctx0" brushRef="#br0" timeOffset="3023.594">4199 258 178 0,'10'-27'109'0,"-10"27"3"15,-22 0-5-15,-5-5-40 16,27 5-41-16,-47 5-8 0,47-5 2 15,-44 0-10-15,44 0-4 16,-41-8-4-16,41 8 2 16,-30-14 0-16,30 14-7 15,0 0 5-15,0 0-2 16,0 0 0-16,0 0 0 16,0 0 1-16,8-22-2 15,-8 22 2-15,29-15-1 16,-29 15 0-16,37-20 0 15,-37 20 2-15,34-26-1 16,-34 26-1-16,24-30 2 16,-24 30 1-16,5-32-1 0,-5 32 2 15,-12-26 0-15,12 26 0 16,-39-18-1-16,10 16 2 16,-3 9-2-16,-5 8-1 15,0 7 1-15,-2 17 6 16,0 10-4-16,3 7 3 15,6 8-5-15,11 7 4 16,9-3-4-16,12 1 2 16,18-8-2-16,12-17-5 15,14-13 2-15,10-13 0 16,3-18 1-16,2-15 0 16,-5-14 2-16,-2-13-1 15,-15-12 1-15,-14-4-7 0,-8-6 2 16,-12 0-2-16,-10 1 1 15,-7 9-1-15,-3 5 1 16,-7 10-2-16,0 10 2 16,2 7 4-16,20 22-1 15,-31-17 0-15,31 17 0 16,0 0-1-16,0 0 1 16,34 24-2-16,0-17-1 15,12 3 0-15,3 0 0 16,8 0 0-16,-4 2-1 15,1 3 1-15,-8 4 0 16,-6 3 7-16,-9 5-1 0,-9 2 2 16,-7 6-2-16,-5 1 3 15,-8 1-3-15,-4 0 3 16,-6-3-2-16,1 3-6 16,-3-6 2-16,1-1 1 15,-1-3-1-15,10-27 0 16,-5 24 1-16,5-24 0 15,19-22-1-15,6-7 2 16,4-13 0-16,5-9-7 16,3-5 3-16,0-1-2 15,-3 6 1-15,-2 9-1 16,-8 13 1-16,-24 29-3 16,30-12 2-16,-21 34 10 0,-1 12-3 15,-1 8 1-15,3 11-1 16,2 4 2-16,8 4-4 15,4-3 4-15,5-6-3 16,8-11-3-16,5-6 1 16,6-16 0-16,9-19 0 15,6-22 1-15,6-24 3 16,4-30-7-16,3-24 1 16,2-37 0-16,-2-22 2 15,-5-27 0-15,-10-14 5 16,-12-13-8-16,-10-7 3 15,-17-2 5-15,-10 11 2 0,-14 28-3 16,-3 41 1 0,-10 42-4-16,-2 54-2 0,-5 48 3 15,-3 54 0 1,-1 62 0-16,4 38-5 0,0 42 1 16,2 20-2-16,3 6 2 15,5 4-1-15,4-16 8 16,6-14-5-16,7-29 1 15,-3-22 1-15,1-42 0 16,-8-32-1-16,-3-31 1 16,8-42-3-16,-48-3-4 15,4-41 1-15,-13-24-7 16,-9-25 3-16,-7-19 1 16,-3-11 2-16,3-1-1 0,9 9 2 15,11 12-1 1,11 22 2-16,15 28 4 15,15 26 0-15,12 27-2 0,15 32 1 16,11 9-1-16,14 8 0 16,8 2-1-16,16-2 1 15,9-5 0-15,8-10 1 16,5-9-1-16,4-10 0 16,-2-13 0-16,0-12 0 15,-10-9 1-15,-2-11 0 16,-12-6 1-16,-8-6-1 0,-10-2 1 15,-7 0 1-15,-12 3 2 16,-5 6 0 0,-10 8 1-16,-12 27 0 15,10-34 1-15,-10 34-2 0,0 0 1 16,0 0-2-16,0 0 0 16,0 0-2-16,0 0 0 15,0 0-1-15,0 0-1 16,0 0 2-16,22 10 0 15,-22-10-1-15,0 0 0 16,15-29 1-16,-15 29 1 16,2-35-1-16,-2 35 0 15,-19-44 0-15,-1 20 0 16,-4 0 0-16,-8-1 1 16,0 8-2-16,-4 2 0 15,4 13-1-15,0 7 1 16,5 19-1-16,8 18 0 0,4 19 0 15,12 15-1-15,6 9 0 16,12 11-1-16,11 4 2 16,9 0 0-16,9-7 1 15,9-12-2-15,9-15 5 16,1-20 4-16,3-12-3 16,-2-22-3-16,-3-12 0 15,-5-12 0-15,-7-12-1 16,-10-8 3-16,-5-7-7 15,-7 2-1-15,-2 1 1 16,-6 6 6-16,1 3-2 16,-20 27 1-16,36-31-1 0,-11 21 0 15,-1 7 0-15,6 3-1 16,-1 3 1-16,0 4 0 16,3 3-1-16,0 5 1 15,0 4-1-15,-3 8 0 16,0 10 1-16,1 2 6 15,-1 5-3-15,3 2 1 16,-3-2-3-16,3 3 2 16,0-11-2-16,-1-6 2 15,-1-11-2-15,1-7-7 16,-4-9-3-16,-2-3-4 16,-25 0-6-16,49-22-18 15,-35-5-34-15,13 15-43 0,-10-13-2 16,8 13-2-16,-25 12 2 15</inkml:trace>
          <inkml:trace contextRef="#ctx0" brushRef="#br0" timeOffset="3299.7697">6682 793 278 0,'-51'-3'117'0,"22"-1"-4"16,2-28 0-16,36-2-80 0,9-15-18 16,21-5-1-16,14-17-5 15,16-7 4-15,7-10-8 16,12-3-2 0,2-4-3-16,3 2-1 0,0 0-3 15,-8 0-4-15,-6 8-2 16,-13 2-19-16,-5 24-22 15,-25-7-56-15,6 20-4 16,-20-6-4-16,2 20-5 16</inkml:trace>
          <inkml:trace contextRef="#ctx0" brushRef="#br0" timeOffset="3803.2993">8682-1104 295 0,'29'-59'114'0,"-24"3"-8"15,0 27-8-15,-5 29-83 16,-39-10-2-16,0 42 2 16,-5 24-8-16,-10 27-1 15,-5 30-5-15,-4 23 2 16,-6 21-5-16,3 9 3 0,5 5-5 16,7-2 3-16,8-15-5 15,16-12-10 1,4-30-13-16,26-12-14 15,-10-39-17-15,29-9-29 0,-19-52-9 16,42 14-4-16,-18-43 7 16</inkml:trace>
          <inkml:trace contextRef="#ctx0" brushRef="#br0" timeOffset="4507.2884">8342-26 131 0,'12'-95'75'0,"-2"16"5"15,-20 4-3-15,3 31-20 16,-23 9-11-16,4 28-11 0,-18 10-7 15,-3 21-5 1,-7 0-7-16,-2 11-4 16,-3-8-4-16,1-3 1 15,2-7-2-15,7-2-1 0,2-10 0 16,15 0-2-16,3-5 0 16,29 0-1-16,-32-3-1 15,32 3-1-15,0 0-2 16,42 12-3-16,4 3-2 15,20 0-4-15,25 7-8 16,11-8-8-16,30 18-10 16,3-12-21-16,21 14-40 15,-7-10-1-15,10 18 4 0,-14-13 8 16,6 13 58 0,-19-13 21-16,-7 0 18 15,-15 3 25-15,-15-10 46 16,-7 5 8-16,-19-15 4 0,-6 13-4 15,-26-18-44-15,-1 18-14 16,-36-25-3-16,30 34-4 16,-30-34-5-16,-15 34-5 15,-12-17-3-15,-7 3-1 16,-15-1-3-16,-10 3 0 16,-11-2-2-16,-9 4 2 15,-6-4-2-15,-6 2 0 16,-2-3-1-16,5 3 0 15,3-5-3-15,12-2 0 16,9-3-1-16,13-2-2 16,16 0 0-16,35-10-1 0,-12 22 1 15,39-12 0-15,24 7 0 16,20-3 1-16,15 6-1 16,12 2 1-16,2 2 0 15,-2 3 3-15,-10-5 2 16,-15 0 3-16,-22-5 2 15,-19-2 1-15,-32-15 2 16,-19 27-1-16,-33-20 0 16,-19 3-2-16,-22-3-3 15,-17 6-3-15,-17-1-5 16,-10 0-6-16,-2 3-13 16,-8-13-33-16,15 10-69 15,-12-14-5-15,17-3-9 0,0-22-9 16</inkml:trace>
        </inkml:traceGroup>
      </inkml:traceGroup>
    </inkml:traceGroup>
    <inkml:traceGroup>
      <inkml:annotationXML>
        <emma:emma xmlns:emma="http://www.w3.org/2003/04/emma" version="1.0">
          <emma:interpretation id="{44A91F23-B53F-4F19-AA14-516E867BB937}" emma:medium="tactile" emma:mode="ink">
            <msink:context xmlns:msink="http://schemas.microsoft.com/ink/2010/main" type="paragraph" rotatedBoundingBox="5704,6076 27784,5963 27799,8721 5718,8834" alignmentLevel="2"/>
          </emma:interpretation>
        </emma:emma>
      </inkml:annotationXML>
      <inkml:traceGroup>
        <inkml:annotationXML>
          <emma:emma xmlns:emma="http://www.w3.org/2003/04/emma" version="1.0">
            <emma:interpretation id="{778CE7F4-F95E-4014-9924-DF4D65311B63}" emma:medium="tactile" emma:mode="ink">
              <msink:context xmlns:msink="http://schemas.microsoft.com/ink/2010/main" type="line" rotatedBoundingBox="5704,6076 27784,5963 27799,8721 5718,8834"/>
            </emma:interpretation>
          </emma:emma>
        </inkml:annotationXML>
        <inkml:traceGroup>
          <inkml:annotationXML>
            <emma:emma xmlns:emma="http://www.w3.org/2003/04/emma" version="1.0">
              <emma:interpretation id="{BD5E2965-AB5A-4C75-9BFC-E90596693CF8}" emma:medium="tactile" emma:mode="ink">
                <msink:context xmlns:msink="http://schemas.microsoft.com/ink/2010/main" type="inkWord" rotatedBoundingBox="5706,6407 10486,6382 10495,8124 5715,8148"/>
              </emma:interpretation>
              <emma:one-of disjunction-type="recognition" id="oneOf2">
                <emma:interpretation id="interp10" emma:lang="en-US" emma:confidence="0">
                  <emma:literal>Three</emma:literal>
                </emma:interpretation>
                <emma:interpretation id="interp11" emma:lang="en-US" emma:confidence="0">
                  <emma:literal>three</emma:literal>
                </emma:interpretation>
                <emma:interpretation id="interp12" emma:lang="en-US" emma:confidence="0">
                  <emma:literal>There</emma:literal>
                </emma:interpretation>
                <emma:interpretation id="interp13" emma:lang="en-US" emma:confidence="0">
                  <emma:literal>there</emma:literal>
                </emma:interpretation>
                <emma:interpretation id="interp14" emma:lang="en-US" emma:confidence="0">
                  <emma:literal>Thwee</emma:literal>
                </emma:interpretation>
              </emma:one-of>
            </emma:emma>
          </inkml:annotationXML>
          <inkml:trace contextRef="#ctx0" brushRef="#br1" timeOffset="15063.0846">-942 3171 148 0,'8'88'91'15,"9"32"0"-15,0 17-7 0,12 29-42 16,-9 3-13-16,7 17-11 16,-3-8-4-16,0-7-7 15,-6-29 0-15,1-25-3 16,-9-29 0-16,-5-34-3 15,-3-27-14-15,-2-27-16 16,-7-32-58-16,-13-14-11 16,1-15-3-16,-11-18 0 15</inkml:trace>
          <inkml:trace contextRef="#ctx0" brushRef="#br1" timeOffset="15397.8393">-1563 3301 213 0,'-44'-17'106'0,"3"-10"0"16,41 27-5-16,-39-39-68 15,39 39-8-15,17-27-5 16,17 17-7-16,20 3-6 15,14 2-2-15,15-3-1 16,13 1-1-16,4-3-2 16,15 1-1-16,0-4-2 0,-5-1-4 15,0 4-4 1,-13-5-4-16,1 10-10 0,-15-2-10 16,5 14-13-16,-31-9-26 15,4 17-30-15,-22-8 3 16,0 10 0-16,-10-5 6 15</inkml:trace>
          <inkml:trace contextRef="#ctx0" brushRef="#br1" timeOffset="15831.129">-79 3249 108 0,'0'0'88'16,"0"0"-3"-16,0 0 1 15,0 0-57-15,0 0-2 16,0 0 1-16,0 0-5 16,5 54-3-16,-5-2-5 15,7 26 0-15,-4 15-4 16,4 22 0-16,-2 7-7 16,2 15-3-16,1-5 1 15,-3-8-3-15,-1-14 3 16,-1-22-3-16,-1-24 4 15,3-20-3-15,-2-22 5 16,-3-22 2-16,5-39-7 0,4-5 5 16,4-17-5-16,4-8 3 15,2 1-3-15,3 2 2 16,0 10-4-16,5 16 0 16,-2 18 3-16,-1 22 0 15,-2 18-2-15,-2 16 2 16,-1 15 2-16,1 4-6 15,-1 6-1-15,-2-5-14 16,8 0-11-16,-13-18-28 16,10 1-42-16,-5-15-6 15,-17-22-1-15,34 7 2 16</inkml:trace>
          <inkml:trace contextRef="#ctx0" brushRef="#br1" timeOffset="16330.8975">464 4081 74 0,'0'26'81'15,"2"-4"5"-15,-2 0 1 16,5 8-39-16,-5-1-18 16,7-2-6-16,3-5-4 15,-10-22-11-15,32 27 0 16,-8-25-5-16,3-4-7 15,5-8 2-15,0-14-3 0,5 2 2 16,-11-13 4-16,4 4 10 16,-11-4 0-16,-2 6 3 15,-9 0 1 1,-8 29-1-16,7-27 1 0,-7 27-2 16,0 22-4-16,0 5-7 15,-2 17 0-15,4 7-7 16,1 5 5-16,1 3-4 15,4-3 5-15,-3-4-5 16,2-8 4-16,-2-8-3 16,0-9 2-16,-5-27 1 15,10 22-1-15,-10-22 1 0,0 0 0 16,9-34 0-16,-4-3-2 16,3-7 4-1,4-7-4-15,5-5 3 0,5-5-4 16,5 4 4-16,7 1-7 15,0 2-1-15,10 18-10 16,0-1-14-16,12 20-24 16,-7-3-47-16,10 11-1 15,0 1-4-15,2 11 1 16</inkml:trace>
          <inkml:trace contextRef="#ctx0" brushRef="#br1" timeOffset="16870.7555">1828 4594 143 0,'2'-22'98'16,"-2"-3"-1"-16,3-1-3 15,-6-6-58-15,3 7-26 16,-5-2-2-16,5 1-2 16,0 26-5-16,-5-40 4 0,5 40-4 15,-2-24-1 1,2 24 2-16,0 0 5 16,5-24-2-16,-5 24 6 15,0 0-4-15,22-22 4 0,-22 22 3 16,12-30 4-16,-7 8-3 15,-5 22 1-15,2-44-4 16,-4 22 0-16,-8-5-1 16,-2 0-3-16,-5 3-3 15,-5 4-1-15,-5 3-2 16,-2 8-1-16,-3 6-1 16,0 8 0-16,0 7-1 15,3 10 1-15,2 5-2 16,7 7-3-16,6 13 7 15,6 2-6-15,13 4 6 16,10 1-6-16,9 2 4 16,11-4-7-16,9-1 0 0,5-9-7 15,12-3-13-15,-10-17-11 16,10 7-21-16,-17-22-52 16,5 1-1-16,-12-16 2 15,-3-6 2-15</inkml:trace>
          <inkml:trace contextRef="#ctx0" brushRef="#br1" timeOffset="17271.0223">2084 4442 105 0,'10'25'89'0,"-10"-25"5"16,39 27-2-16,-17-32-49 15,10 2-12-15,0-16-4 16,7-8-3-16,0-12-12 16,3-5 3-16,-1-12-8 15,-4-3 2-15,-3-5-8 16,-10 1 5-16,-11 2-2 16,-8 4 1-16,-18 9 6 15,-6 13-1-15,-13 13 3 16,-2 22-1-16,-10 17 2 15,7 25-1-15,-2 22-3 16,12 19-5-16,8 7 2 0,11 8-6 16,13-8 3-16,20-7-6 15,16-14 4-15,20-20-6 16,20-25 2-16,12-19-8 16,9-12-15-16,-4-23-35 15,12 4-57-15,-17-23-2 16,5 5-7-16,-27-10-2 15</inkml:trace>
        </inkml:traceGroup>
        <inkml:traceGroup>
          <inkml:annotationXML>
            <emma:emma xmlns:emma="http://www.w3.org/2003/04/emma" version="1.0">
              <emma:interpretation id="{1D0B9B4F-5F46-4BDB-A988-EC2898B2B03C}" emma:medium="tactile" emma:mode="ink">
                <msink:context xmlns:msink="http://schemas.microsoft.com/ink/2010/main" type="inkWord" rotatedBoundingBox="11907,6277 18298,6245 18311,8770 11920,8803"/>
              </emma:interpretation>
              <emma:one-of disjunction-type="recognition" id="oneOf3">
                <emma:interpretation id="interp15" emma:lang="en-US" emma:confidence="1">
                  <emma:literal>Design</emma:literal>
                </emma:interpretation>
                <emma:interpretation id="interp16" emma:lang="en-US" emma:confidence="0">
                  <emma:literal>Desyn</emma:literal>
                </emma:interpretation>
                <emma:interpretation id="interp17" emma:lang="en-US" emma:confidence="0">
                  <emma:literal>Deign</emma:literal>
                </emma:interpretation>
                <emma:interpretation id="interp18" emma:lang="en-US" emma:confidence="0">
                  <emma:literal>Jlesgn</emma:literal>
                </emma:interpretation>
                <emma:interpretation id="interp19" emma:lang="en-US" emma:confidence="0">
                  <emma:literal>Desg</emma:literal>
                </emma:interpretation>
              </emma:one-of>
            </emma:emma>
          </inkml:annotationXML>
          <inkml:trace contextRef="#ctx0" brushRef="#br1" timeOffset="18234.8135">4614 3105 148 0,'-41'-34'114'0,"9"14"-2"15,5 1-4-15,27 19-37 16,0-25-49-16,34 11-4 15,15-3-4-15,24 2-7 16,18 3-1-16,34 9-3 16,16 11 0-16,13 16-3 0,3 23 0 15,-8 21-1-15,-10 22-1 16,-21 28 1 0,-28 19-2-16,-41 9 3 15,-37 11-1-15,-41 4-1 0,-35-7 4 16,-26-15-2-16,-23-19 3 15,-16-20-2-15,-6-29 2 16,3-22-5-16,10-29 1 16,10-30-5-16,31-24-10 15,17-27-10-15,40 0-31 16,12-23-51-16,34 9-3 16,12-11 1-16,32 13-3 15</inkml:trace>
          <inkml:trace contextRef="#ctx0" brushRef="#br1" timeOffset="17855.5616">4890 3213 163 0,'-14'-37'114'15,"-8"3"1"-15,22 34-3 16,-30-7-39-16,23 43-48 0,-3 28-9 15,8 29-3-15,2 19-8 16,5 20 0-16,2 12-5 16,3 5-7-16,7 5-10 15,-5-22-30-15,13-4-66 16,-11-33-3-16,8-17-2 16,-12-31-6-16</inkml:trace>
          <inkml:trace contextRef="#ctx0" brushRef="#br1" timeOffset="18595.0537">6122 4176 167 0,'3'51'117'0,"-3"-2"-5"15,0-15-5-15,10-4-56 16,-10-30-54-16,51 0 1 15,-9-27 3-15,2-12 3 16,7-22-3-16,3-13 7 16,-5-9-2-16,-10-2 5 15,-15 4-1-15,-14 8-1 16,-20 7 2-16,-19 24-2 16,-18 20 1-16,-16 24-4 0,-8 20-1 15,0 22-2-15,0 20-2 16,8 14 0-16,14 15 0 15,12 0-3-15,22 0 2 16,23-12-3-16,21-8-2 16,15-22-17-16,27-4-39 15,5-28-52-15,24-16-3 16,3-25-3-16,9-15-3 16</inkml:trace>
          <inkml:trace contextRef="#ctx0" brushRef="#br1" timeOffset="19039.6174">7670 3443 241 0,'0'0'120'0,"0"29"-3"16,-30-12-8-16,-4 12-94 15,-20 3 1-15,-4 12 2 16,-25 3-4-16,-13 6-2 15,-11-1-4-15,-3 1 0 16,0-6-4-16,12-6 1 16,12-14-3-16,23-10 1 15,26-17-1-15,37 0-2 16,37-36-1-16,26 9-2 0,28 2 0 16,16 6 0-16,16 9 0 15,-1 13 0-15,0 16-1 16,-14 15 1-16,-15 15 1 15,-23 10 3-15,-16 4-2 16,-24 11-2-16,-21-3 3 16,-16 0-1-16,-20-5 1 15,-10-5-2-15,-14-8 3 16,-8-6-3-16,1-13 3 16,-3-14-1-16,4-15-3 15,6-15-5-15,7-7-9 16,5-25-17-16,27 13-74 15,-8-18-6-15,23 11-3 0,2-6-4 16</inkml:trace>
          <inkml:trace contextRef="#ctx0" brushRef="#br1" timeOffset="20358.9554">8691 3330 187 0,'20'34'97'0,"9"8"-7"0,3-8-12 16,0 3-73-1,7-10-20-15,7 4-1 0,3-4 3 16,-2-2 3-16,-3-3 9 16,-10-3 11-16,-2 1 10 15,-32-20 8-15,34 29 5 16,-34-29 4-16,0 0 2 15,0 0-3-15,-37 27-4 16,8-24-8-16,0 11-5 16,-13 1-7-16,3 7-4 0,-5 7-4 15,2 10-2-15,1 8-2 16,4 4-1 0,8 3-1-16,7 5 1 15,15-3-1-15,9-7 0 0,18-10-1 16,9-12 0-16,12-13-2 15,8-14 2-15,3-12 0 16,-1-15 0-16,0-12 1 16,-7-7 1-16,-12-8 2 15,-7-2 0-15,-13-1 2 16,-5 4-2-16,-7 9 1 16,0 12-1-16,0 32 0 15,0 0-2-15,-2 22 0 0,7 32 0 16,-1 29 1-1,1 19-2-15,-2 23 2 16,-3 22-1-16,-10 14 2 16,-7 8-2-16,-8-5 3 0,-11-8-2 15,-11-22 1-15,-9-14 3 16,-12-25-1-16,-11-26 2 16,-11-32-1-16,-5-25 0 15,-10-27 1-15,-3-19-1 16,3-27-2-16,5-20-2 15,17-9 1-15,19-11-2 16,32-1 2-16,30-1-3 16,36 3 1-16,34 12-5 15,28 17 0-15,21 12-5 16,22 15-6-16,6 3-6 16,11 14-2-16,-7-7 4 0,3 9-2 15,-18-11 7-15,-4 4-2 16,-18-7 9-16,-12-3 6 15,-19-4 11-15,-17-3 1 16,-15 7 0-16,-23-2 2 16,-4 5 0-16,-12 0 1 15,-2 7-1-15,-8-2 2 16,4 12-3-16,-6-2-1 16,2 24-2-16,2-32 0 15,-2 32-1-15,0 0-2 16,0 0 1-16,5 44-4 15,-5-10 0-15,-2 10-1 16,-3 5 1-16,0-3-2 0,0-2 2 16,0-7-1-16,5-12 1 15,0-25 0-15,0 0 1 16,44-15 0-16,-9-24 2 16,9-13 2-16,7-9 1 15,5-2 1-15,-2 4 0 16,-3 5 0-16,-4 23 0 15,-11 16 0-15,-4 22-1 16,-5 20-2-16,-5 12-2 16,2 8-5-16,8-6-5 15,17 1-13-15,5-25-23 16,36-7-72-16,6-32-6 0,26-15-2 16,3-27-5-16</inkml:trace>
          <inkml:trace contextRef="#ctx0" brushRef="#br1" timeOffset="19281.6894">8579 4012 214 0,'39'-10'123'16,"-39"10"-6"-16,29-7-5 15,-29 7-73-15,-17 29-38 0,5 1-2 16,0 9 3-16,-5 0-1 16,-5 0-4-1,5 10-13-15,-10-20-23 16,12 5-66-16,-12-26-5 0,27-8 2 15,-36-25-8-15</inkml:trace>
        </inkml:traceGroup>
        <inkml:traceGroup>
          <inkml:annotationXML>
            <emma:emma xmlns:emma="http://www.w3.org/2003/04/emma" version="1.0">
              <emma:interpretation id="{8D65BF77-7C1B-4FBA-A290-1177DD6700EC}" emma:medium="tactile" emma:mode="ink">
                <msink:context xmlns:msink="http://schemas.microsoft.com/ink/2010/main" type="inkWord" rotatedBoundingBox="20069,6003 27784,5963 27795,7950 20079,7989"/>
              </emma:interpretation>
              <emma:one-of disjunction-type="recognition" id="oneOf4">
                <emma:interpretation id="interp20" emma:lang="en-US" emma:confidence="0">
                  <emma:literal>conditions</emma:literal>
                </emma:interpretation>
                <emma:interpretation id="interp21" emma:lang="en-US" emma:confidence="0">
                  <emma:literal>Condi tons</emma:literal>
                </emma:interpretation>
                <emma:interpretation id="interp22" emma:lang="en-US" emma:confidence="0">
                  <emma:literal>Condi tans</emma:literal>
                </emma:interpretation>
                <emma:interpretation id="interp23" emma:lang="en-US" emma:confidence="0">
                  <emma:literal>Conditions</emma:literal>
                </emma:interpretation>
                <emma:interpretation id="interp24" emma:lang="en-US" emma:confidence="0">
                  <emma:literal>Condi ins</emma:literal>
                </emma:interpretation>
              </emma:one-of>
            </emma:emma>
          </inkml:annotationXML>
          <inkml:trace contextRef="#ctx0" brushRef="#br1" timeOffset="23148.8522">16675 3748 241 0,'0'0'110'0,"-10"-27"-5"16,10 27-5-16,-10 32-51 15,10 2-51-15,3 8 2 16,6 9 2-16,-1 3 0 16,2 0 0-16,-1-3-7 15,-4-7-22-15,5-7-64 16,-8-10-8-16,-2-27-2 15,0 0-6-15</inkml:trace>
          <inkml:trace contextRef="#ctx0" brushRef="#br1" timeOffset="23335.9772">16699 3364 315 0,'22'-5'107'0,"-22"5"-11"15,42 40-13-15,-13-18-105 16,15 7-25-16,0-10-47 16,10 3-4-16,-3-4-2 15,1-6-4-15</inkml:trace>
          <inkml:trace contextRef="#ctx0" brushRef="#br1" timeOffset="24688.0032">17249 4017 294 0,'0'-39'103'16,"3"2"-5"-16,9 8-4 15,7 4-90-15,6 6-5 0,14 4 1 16,5 5 0-16,7 6-1 16,3 1 0-16,5 3 1 15,2 7 0 1,0 3-1-16,-2 7 0 0,-6 3-1 15,-6 4-2-15,-6 8-2 16,-6 2 1-16,-11 3-2 16,-4-3 2-16,-6 3 0 15,-4-8 3-15,-3 1 2 16,-2-6 2-16,-5-24 2 16,3 39 1-16,-3-39 3 15,-5 39-3-15,0-14 3 0,-2 2-8 16,2-1 4-16,-3 1-4 15,6-5 4 1,2-22-4-16,0 35 1 16,0-35-2-16,27-3 2 0,-5-12 1 15,7-7-6-15,5-4 3 16,5-4-8-16,1-6 1 16,6-1-7-16,-7 0 4 15,3 1-6-15,-6 4 8 16,-4 5 5-16,-7 5 3 15,-25 22 5-15,29-27 5 16,-29 27 4-16,0 0 0 16,0 0 0-16,0 0-3 0,0 0-4 15,-7 22-1 1,7-22 1-16,0 0 0 0,0 0 2 16,0 0 0-1,-27 20 2-15,27-20 0 0,-37 0 1 16,13 2 1-16,-6-2-4 15,3 2-1-15,0 1-3 16,5 2-1-16,22-5 0 16,-26 10 0-16,26-10-1 15,0 0 0-15,36 7 1 16,1-10-2-16,9-4 1 16,3 0 0-16,3-3 0 0,-4-2-2 15,-4 2 1-15,-9 0 0 16,-13 0 0-16,-22 10-1 15,0 0 1 1,0 0 0-16,0 0 0 0,0 0-1 16,-25 5-1-16,25-5-2 15,0 0-2-15,0 0-3 16,0 0-3-16,0 0-2 16,25-29-4-16,-6 2-1 15,13 5 2-15,-3-5 0 16,8 5 4-16,-5 0 3 15,0 10 5-15,-8 7 6 16,-2 10 4-16,-22-5 4 0,27 44 0 16,-20-7 2-1,-9 2 2-15,2 7 0 16,-3 1-2-16,3 2 0 16,-5 2 0-16,5-2-5 0,-2-13 2 15,4-1-4-15,3-11 2 16,-5-24-6-16,0 0 0 15,30-7-2-15,-6-23-7 16,10-9 2-16,13-5-5 16,4-5 4-16,8 8-5 15,-5 9 4-15,-1 10 0 16,-6 10 3-16,-8 14 3 16,-15 15 4-16,-14 8 0 15,-10 7 0-15,-5 9 2 16,-7-9-9-16,7 10-7 15,-7-20-19-15,17 12-17 0,-5-34-40 16,7 36-15-16,-7-36-3 16,39 3-1-16</inkml:trace>
          <inkml:trace contextRef="#ctx0" brushRef="#br1" timeOffset="23598.1514">17589 3108 185 0,'-2'-54'98'16,"-3"10"0"-16,-12 5-4 16,7 17-26-16,-15 12-48 15,25 10 4-15,-39 37 1 16,22 16-7-16,2 18-3 15,3 22-3-15,-2 12-1 0,6 13-6 16,1 1-7-16,2-6-15 16,10 4-36-16,-12-21-55 15,4-4 0-15,-9-16-5 16,2-15 0-16</inkml:trace>
          <inkml:trace contextRef="#ctx0" brushRef="#br1" timeOffset="25104.0736">20046 3958 203 0,'66'-27'102'0,"0"20"2"16,-20 0-1-16,5 17-41 16,-29-6-34-16,3 14-4 15,-25-18-5-15,-3 29-3 16,-19-14-3-16,-9-1-1 0,-16 1-2 16,-9 0 0-16,-10-6-1 15,0 1-3-15,0-3-1 16,5-2-1-1,7-5-1-15,15-2-2 0,12-5 0 16,27 7-1-16,0 0-1 16,34-32 1-16,15 27-1 15,17 7-1-15,15 15 0 16,4 8 1-16,1 9 0 16,-5 17 2-16,-18 8 7 15,-16 7-4-15,-25-2 7 16,-20 2-3-16,-29-10 5 0,-22-2-4 15,-22-10 3-15,-14-15-7 16,-15-7-7-16,-18-17-17 16,-2 2-101-16,-26-26-5 15,-8-11-13-15,-27-26-7 16</inkml:trace>
          <inkml:trace contextRef="#ctx0" brushRef="#br1" timeOffset="21558.5968">13292 2983 266 0,'12'-76'112'0,"3"13"-2"15,-18-3 1-15,1 17-59 16,-25 5-15-16,5 29-10 16,-25 18-5-16,-1 26-4 0,-14 20-5 15,-6 22-4 1,-5 17-3-16,2 24-2 16,2 20-3-16,11 10-1 15,11 7-2-15,15-5 0 0,23-4-3 16,18-18-3-16,28-12-9 15,17-30-8-15,29-14-16 16,12-39-17-16,32-5-13 16,-2-34-2-16,24 0 7 15,-17-27 16-15,3 7 21 16,-20-10 18-16,-18 1 25 16,-14 9 23-16,-36-7 18 15,-8 22 4-15,-34-8 1 16,-5 25-11-16,-15-22-11 15,15 22-8-15,-49-7-9 16,20 10-6-16,-10 1-3 16,2 4-3-16,-4 4-3 0,2 8-1 15,-1 4-3-15,4 8 1 16,2 7-1-16,9 0 0 16,10 5-2-16,18-2 1 15,14-3-1-15,15-8 0 16,19-6 1-16,10-15-1 15,10-10 1-15,2-10-1 16,-2-12 2-16,-10-5 0 16,-12-5 2-16,-12-4 1 15,-20 1 0-15,-12-1 1 16,-17 1-1-16,-10 4 0 16,-12-1 1-16,-8 5-4 0,-2 5-1 15,-2 2-5-15,6 11-6 16,4 1-8-16,36 8-15 15,-34 8-31-15,34-8-53 16,26 27-5-16,14-8-1 16,-1-12-2-16</inkml:trace>
          <inkml:trace contextRef="#ctx0" brushRef="#br1" timeOffset="22459.3928">14384 3912 312 0,'0'0'114'0,"10"-34"-6"0,-10 34-6 16,10-32-96-16,-10 32-7 15,17-29 0-15,-17 29 2 16,0 0-1-16,22-20-1 16,-22 20 1-16,0 0 0 15,0 0-1-15,3 27 0 16,-3-27 0-16,4 24-2 15,-4-24-2-15,0 0-1 16,13 27-1-16,-13-27-1 16,0 0 2-16,0 0-1 15,22 0 2-15,-22 0 4 16,0 0 4-16,0 0 3 0,0 0 2 16,19-24 1-16,-19 24 2 15,0 0 2-15,10-27-1 16,-10 27 0-1,10-22 0-15,-10 22-2 0,0 0 0 16,14-22-1-16,-14 22-1 16,0 0-2-16,0 0-1 15,0 27-1-15,-2 0-2 16,0 7 0-16,-1 5-3 16,1 3 2-16,-1 4-1 15,-2-4 0-15,3-1 0 16,-1-7 0-16,1-7 0 15,2-27 0-15,-2 32 2 0,2-32-1 16,0 0 0-16,0 0 1 16,0 0 0-16,0 0 0 15,0 0-1-15,0 0 1 16,0 0-2-16,0 0 1 16,0 0-1-16,0 0-1 15,0 24 1-15,0-24-1 16,0 0 1-16,0 0 0 15,0 0 0-15,0 0 0 16,0 0 1-16,0 0 1 16,0 0-1-16,-3-24 1 15,3 24 0-15,-5-22-1 0,5 22 1 16,-2-37 0-16,2 13 1 16,5-8-1-16,2-7 0 15,10-10-1 1,8-5 2-16,6-4-2 0,8-3 1 15,8 4-2-15,4 8 1 16,5 15-1-16,1 12 0 16,-4 20 0-16,-1 16-1 15,-6 16 0-15,-7 11 1 16,-2 8-1-16,-3 5 1 16,-7-3 0-16,0-2-2 15,-3-7 2-15,-4-3 0 16,-1-7 0-16,-4-5-1 0,-5-5-1 15,-10-22-4 1,5 31-8-16,-5-31-18 16,0 0-46-16,0 0-36 15,0 0-6-15,44-22-1 0,-15-7-4 16</inkml:trace>
          <inkml:trace contextRef="#ctx0" brushRef="#br1" timeOffset="22938.7121">15998 3990 295 0,'0'0'113'15,"34"-15"2"1,-34 15-7-16,19-36-74 16,-19 11-26-16,-4-2 0 15,-14-2 2-15,-6 5-2 0,-15-1 0 16,-8 11-1-16,-11 4-2 15,-6 12-1-15,1 15 0 16,2 10-2-16,7 12 0 16,7 8 0-16,16 4-2 15,9 0 1-15,17-2-2 16,14-2 1-16,18-13-1 16,12-12 0-16,8-12 1 15,4-15-1-15,5-20 2 16,6-19 0-16,1-19 3 0,1-18 0 15,-11-17 2 1,-1-9-1-16,-8-13 2 16,5-2-2-16,-8 5-1 0,-4 14-3 15,-8 25 2-15,-7 29-2 16,-22 49-1-16,0 0 0 16,12 71-2-16,-26 24 0 15,-6 27 2-15,-4 13 0 16,2 4-7-16,2-5-4 15,13-2-12-15,4-34-23 16,25-5-68-16,-2-32-4 0,22-12-1 16,-6-29-6-1</inkml:trace>
        </inkml:traceGroup>
      </inkml:traceGroup>
    </inkml:traceGroup>
    <inkml:traceGroup>
      <inkml:annotationXML>
        <emma:emma xmlns:emma="http://www.w3.org/2003/04/emma" version="1.0">
          <emma:interpretation id="{0D063657-53DE-42E6-A123-776F1AEE2545}" emma:medium="tactile" emma:mode="ink">
            <msink:context xmlns:msink="http://schemas.microsoft.com/ink/2010/main" type="paragraph" rotatedBoundingBox="2023,11880 5906,12352 5671,14286 1788,13814" alignmentLevel="1"/>
          </emma:interpretation>
        </emma:emma>
      </inkml:annotationXML>
      <inkml:traceGroup>
        <inkml:annotationXML>
          <emma:emma xmlns:emma="http://www.w3.org/2003/04/emma" version="1.0">
            <emma:interpretation id="{F3EA1BB6-27DF-44E3-B247-DCD23EBABCF8}" emma:medium="tactile" emma:mode="ink">
              <msink:context xmlns:msink="http://schemas.microsoft.com/ink/2010/main" type="line" rotatedBoundingBox="2023,11880 5906,12352 5671,14286 1788,13814">
                <msink:destinationLink direction="with" ref="{87EB8817-E347-49EA-9930-5064CE7D4F4B}"/>
              </msink:context>
            </emma:interpretation>
          </emma:emma>
        </inkml:annotationXML>
        <inkml:traceGroup>
          <inkml:annotationXML>
            <emma:emma xmlns:emma="http://www.w3.org/2003/04/emma" version="1.0">
              <emma:interpretation id="{56302541-C026-4C71-A271-F03B9F68BFDA}" emma:medium="tactile" emma:mode="ink">
                <msink:context xmlns:msink="http://schemas.microsoft.com/ink/2010/main" type="inkWord" rotatedBoundingBox="2023,11880 5906,12352 5671,14286 1788,13814"/>
              </emma:interpretation>
              <emma:one-of disjunction-type="recognition" id="oneOf5">
                <emma:interpretation id="interp25" emma:lang="en-US" emma:confidence="1">
                  <emma:literal>Data:</emma:literal>
                </emma:interpretation>
                <emma:interpretation id="interp26" emma:lang="en-US" emma:confidence="0">
                  <emma:literal>Data!</emma:literal>
                </emma:interpretation>
                <emma:interpretation id="interp27" emma:lang="en-US" emma:confidence="0">
                  <emma:literal>Data?</emma:literal>
                </emma:interpretation>
                <emma:interpretation id="interp28" emma:lang="en-US" emma:confidence="0">
                  <emma:literal>Data'.</emma:literal>
                </emma:interpretation>
                <emma:interpretation id="interp29" emma:lang="en-US" emma:confidence="0">
                  <emma:literal>Data"</emma:literal>
                </emma:interpretation>
              </emma:one-of>
            </emma:emma>
          </inkml:annotationXML>
          <inkml:trace contextRef="#ctx0" brushRef="#br0" timeOffset="102894.1502">-5347 8879 156 0,'-17'-37'97'0,"-2"5"-2"15,19 32-3-15,-15-29-48 16,15 29-19-16,27-10-5 16,10 13-5-16,12 4-7 15,26 13-3-15,13 6-2 16,15 16 1-16,12 14-2 16,2 15 2-16,1 15-2 0,-8 9 5 15,-18 5-3-15,-21 5 4 16,-27 3-2-16,-22 4 2 15,-31-9-2-15,-21 0 0 16,-21-13-1-16,-15-4-3 16,-12-11 1-16,-8-9-2 15,-2-14 0-15,5-13-5 16,12-12-4-16,5-17-11 16,17-1-18-16,5-26-27 15,44 17-38-15,-27-44-4 16,49 15 0-16,8-10-2 15</inkml:trace>
          <inkml:trace contextRef="#ctx0" brushRef="#br0" timeOffset="102517.8994">-4968 9060 168 0,'-29'51'105'15,"31"15"-2"-15,-6 15-6 0,8 29-53 16,-8 12-19-16,4 12-6 16,-5 6-5-16,0 1-7 15,-3-1-5-15,1-6-2 16,-3-16-2-16,1-18-6 16,4-20-12-16,-8-36-27 15,13-14-49-15,0-30-2 16,-7-34-3-16,2-30-3 15</inkml:trace>
          <inkml:trace contextRef="#ctx0" brushRef="#br0" timeOffset="103701.6786">-3738 9949 172 0,'0'0'113'15,"0"0"-6"-15,-37-9-2 16,13 14-62-16,-18-10-18 16,6 7 0-16,-11-2-6 15,3 7-6-15,-2 1-5 16,2 6-1-16,2 1-3 16,5 2 0-16,8 3-3 15,10 4 0-15,6 1-1 16,16 2 0-16,9-1-2 15,10 1 2-15,7-5-1 0,8-5-1 16,5-4 1-16,-3-8-1 16,2-8 1-16,-4-4 0 15,-5-3 0-15,-8-2-1 16,-2 2 2-16,-22 10-1 16,29 2 1-16,-29-2 1 15,15 40-1-15,-15-11 0 16,3 10 0-16,-1 5 1 15,3-2-1-15,0-6 0 16,5-4 0-16,-10-32-1 16,34 22 1-16,-10-32-1 15,10-17 1-15,1-17-2 16,11-17 2-16,1-19-2 0,6-16 1 16,6-16 3-16,2-23-2 15,3-14 0-15,2-10 0 16,2 0 1-16,-9 5 0 15,-1 18 1-15,-6 18-1 16,-11 28-2-16,-9 34 2 16,-10 36-1-16,-22 20 2 15,15 76-1-15,-18 9 0 16,-4 23 2-16,-3 17-3 16,0 9 3-16,3 10-3 15,0-4-2-15,-1-4-6 16,1-23-6-16,2-13-12 0,-12-29-18 15,7-3-22-15,-21-38-13 16,6-11 9-16,-21-31 16 16,7-7 17-16,-15-25 13 15,2-10 19-15,-1-5 24 16,-1-7 25-16,17 15 15 16,1-3-6-16,21 20-9 15,3 2-15-15,12 32-5 16,27-22-8-16,12 22-6 15,5 2-2-15,14 1-6 16,11-1-16-16,-1-7-35 16,18 13-42-16,-6-11-2 15,8 16-5-15,-12-6-5 0</inkml:trace>
          <inkml:trace contextRef="#ctx0" brushRef="#br0" timeOffset="104214.0202">-2391 9989 145 0,'0'0'98'0,"22"7"1"15,-22-7 0-15,0 0-50 16,7-32-16-16,-7 32-2 16,0 0-5-16,-10-22-5 15,10 22-7-15,-39 3-2 16,12 6-6-16,-2 8-1 15,-3 8-3-15,3 7 0 16,-3 4-2-16,8 1 1 16,9 0-2-16,5-3 0 0,13-2 1 15,9-10-1-15,10-5 0 16,5-12-1 0,9-5 1-16,6-5-1 15,2-5 1-15,0-2 0 0,0 0 0 16,-3 4 0-16,1 8 0 15,-5 8 1-15,-6 6-2 16,-1 1-5-16,-3 9-13 16,-27-24-24-16,46 37-58 15,-46-37-5-15,42 10-3 16,-42-10-6-16</inkml:trace>
          <inkml:trace contextRef="#ctx0" brushRef="#br0" timeOffset="104535.2346">-1810 9693 213 0,'-44'-15'114'0,"44"15"-3"0,-22-5-3 16,22 5-62 0,0 0-33-16,0 0-4 0,0 0-9 15,25 5-17-15,2 10-30 16,-27-15-53-16,58 34-7 15,-26-5-3-15,12 20-4 16</inkml:trace>
          <inkml:trace contextRef="#ctx0" brushRef="#br0" timeOffset="104725.3602">-1631 10201 194 0,'0'0'115'0,"-54"-14"-4"15,54 14-5-15,-44-5-56 0,44 5-36 16,-22 5-2-16,22-5-8 16,0 0-20-16,0 0-45 15,25 26-43-15,-25-26-3 16,44 8-5-16,-44-8-7 16</inkml:trace>
        </inkml:traceGroup>
      </inkml:traceGroup>
    </inkml:traceGroup>
    <inkml:traceGroup>
      <inkml:annotationXML>
        <emma:emma xmlns:emma="http://www.w3.org/2003/04/emma" version="1.0">
          <emma:interpretation id="{B988BD74-42B1-4BFA-8707-8055CB7C065C}" emma:medium="tactile" emma:mode="ink">
            <msink:context xmlns:msink="http://schemas.microsoft.com/ink/2010/main" type="paragraph" rotatedBoundingBox="2885,14186 8716,14312 8682,15897 2851,15771" alignmentLevel="1"/>
          </emma:interpretation>
        </emma:emma>
      </inkml:annotationXML>
      <inkml:traceGroup>
        <inkml:annotationXML>
          <emma:emma xmlns:emma="http://www.w3.org/2003/04/emma" version="1.0">
            <emma:interpretation id="{EDCC8AC3-01F1-4DBE-8047-4DB78F1A193B}" emma:medium="tactile" emma:mode="ink">
              <msink:context xmlns:msink="http://schemas.microsoft.com/ink/2010/main" type="line" rotatedBoundingBox="2885,14186 8716,14312 8682,15897 2851,15771">
                <msink:destinationLink direction="with" ref="{87EB8817-E347-49EA-9930-5064CE7D4F4B}"/>
              </msink:context>
            </emma:interpretation>
          </emma:emma>
        </inkml:annotationXML>
        <inkml:traceGroup>
          <inkml:annotationXML>
            <emma:emma xmlns:emma="http://www.w3.org/2003/04/emma" version="1.0">
              <emma:interpretation id="{17C9E6FE-E4E6-4A6B-A766-343E9F0C8A7D}" emma:medium="tactile" emma:mode="ink">
                <msink:context xmlns:msink="http://schemas.microsoft.com/ink/2010/main" type="inkWord" rotatedBoundingBox="2572,15618 3119,14214 3716,14446 3169,15850"/>
              </emma:interpretation>
              <emma:one-of disjunction-type="recognition" id="oneOf6">
                <emma:interpretation id="interp30" emma:lang="en-US" emma:confidence="0">
                  <emma:literal>P.</emma:literal>
                </emma:interpretation>
                <emma:interpretation id="interp31" emma:lang="en-US" emma:confidence="0">
                  <emma:literal>P,</emma:literal>
                </emma:interpretation>
                <emma:interpretation id="interp32" emma:lang="en-US" emma:confidence="0">
                  <emma:literal>P</emma:literal>
                </emma:interpretation>
                <emma:interpretation id="interp33" emma:lang="en-US" emma:confidence="0">
                  <emma:literal>P"</emma:literal>
                </emma:interpretation>
                <emma:interpretation id="interp34" emma:lang="en-US" emma:confidence="0">
                  <emma:literal>Pa</emma:literal>
                </emma:interpretation>
              </emma:one-of>
            </emma:emma>
          </inkml:annotationXML>
          <inkml:trace contextRef="#ctx0" brushRef="#br0" timeOffset="105885.7356">-4288 11482 153 0,'0'0'97'16,"0"0"-4"-16,-34 37-20 15,26 26-22-15,-16 11-15 16,12 23-9-16,-8 6-11 15,13 7-4-15,-3-2-5 16,10-8-1-16,-2-15-3 16,6-11 0-16,-1-23 0 15,-1-12 2-15,-4-17-1 16,2-22 2-16,0 0-1 16,-34-5-1-16,12-29 2 15,0-22-3-15,2-30 1 0,1-24-3 16,6-27 2-16,11-12-3 15,14-15 4 1,10 1-1-16,15 4 0 0,9 17 0 16,13 25 0-16,7 29 0 15,5 32-1-15,0 34 4 16,-3 26-5-16,-4 28 4 16,-11 24-3-16,-9 13-1 15,-9 9 0-15,-11 3 0 16,-7-8 1-16,-7-4-2 15,-10-16 5-15,-2-11-3 16,-8-15 4-16,10-27 1 16,-25 24 0-16,25-24 1 0,-34-7-1 15,34 7-1-15,-34-17-2 16,34 17-1-16,-32-17 0 16,32 17-1-1,-29-8-1-15,29 8 0 0,-25 5 0 16,25-5-1-16,-27 10 1 15,27-10-1-15,-31 12 0 16,31-12 0-16,-35 20 0 16,35-20 0-16,-34 27 0 15,34-27 0-15,-27 31 0 16,27-31 0-16,-14 27 0 16,14-27 0-16,0 0 0 0,0 0 0 15,0 0 0-15,0 0 0 16,0 0 0-16,24-19 0 15,-24 19 1 1,0 0-1-16,17-27 1 0,-17 27-1 16,0 0 0-16,0 0-2 15,0 0-4-15,0 0-4 16,0 0-8-16,0 0-16 16,34-10-34-16,-34 10-46 15,35-5-4-15,-35 5-2 16,61-2-1-16</inkml:trace>
        </inkml:traceGroup>
        <inkml:traceGroup>
          <inkml:annotationXML>
            <emma:emma xmlns:emma="http://www.w3.org/2003/04/emma" version="1.0">
              <emma:interpretation id="{C46FB530-81BD-428C-8015-44FFEF6E87C6}" emma:medium="tactile" emma:mode="ink">
                <msink:context xmlns:msink="http://schemas.microsoft.com/ink/2010/main" type="inkWord" rotatedBoundingBox="4067,14211 8716,14312 8685,15761 4036,15661">
                  <msink:destinationLink direction="to" ref="{A2385670-AC1E-48E8-AED3-D7F5B50FF4EB}"/>
                </msink:context>
              </emma:interpretation>
            </emma:emma>
          </inkml:annotationXML>
          <inkml:trace contextRef="#ctx0" brushRef="#br0" timeOffset="106188.9441">-3147 12039 167 0,'-22'-36'98'16,"10"14"1"-16,-10-5-2 15,22 27-48-15,-36-15-20 16,36 15-5-16,-32 17-5 0,20 8-5 16,-1 2-6-1,4 7-1-15,1 0-3 16,1 0-2-16,0 0-9 15,-1-12-14-15,11 8-40 0,-3-30-43 16,0 0-1-16,0 0-6 16,-22-32-3-16</inkml:trace>
          <inkml:trace contextRef="#ctx0" brushRef="#br0" timeOffset="107978.2848">-3308 11357 204 0,'0'0'97'15,"22"-26"-4"-15,-7 48-8 0,-1 9-84 16,6 6-1 0,2 7-1-16,0 2 0 15,7 6-3-15,1-6 1 16,1 5-3-16,1-4 2 0,5-1-1 16,-5-2 2-16,-3-2 3 15,-5-3 3-15,-4 0 4 16,-8 3 3-16,-9-11 2 15,-1 4 2-15,-14-11 1 16,7 5 0-16,5-29 0 16,-24 30-2-16,24-30-2 15,0 0-4-15,0 0-1 0,0 0-2 16,0 0 0 0,9-37-2-16,8 15-1 15,1 0-1-15,-18 22 1 16,36-29-2-16,-36 29 2 0,32-3 0 15,-32 3-1-15,22 30 1 16,-22-30-1-16,24 44 1 16,-11-20-1-16,-13-24 1 15,39 32-1-15,-17-27-1 16,7-8 1-16,0-11 0 16,3-11 0-16,2-11-1 15,3-16 1-15,2-6-1 16,-2-16 1-16,2-9 0 15,-5-5 2-15,-2-7-1 16,-5-8 4-16,-8 1 3 16,-6 1-1-16,-9 4 3 15,-8 9-1-15,-1 14 2 0,-5 13-3 16,3 15 1-16,-1 19-5 16,8 27 0-16,0 0-1 15,10 44 1-15,2 10-3 16,3 16-3-16,0 14 3 15,-1 6-4-15,1 10-4 16,-5-7-9-16,2 7-7 16,-10-21-13-16,8-1-3 15,-17-32-1-15,12-2-1 16,-5-44 2-16,-15 25 9 16,15-25 13-16,-29-35 18 15,12 6 13-15,-15-17 11 0,7 9 4 16,-14-12 1-16,15 17 0 15,-3-2-3-15,27 34-7 16,-27-29-6-16,27 29-6 16,0 0-3-16,44 41-2 15,-7-9-2-15,9 0 1 16,5 0-3-16,8-6-3 16,5-1-3-16,-1-8-6 15,8-5-5-15,-2-9-4 16,1-1-1-16,-6-7 1 15,-3 8 1-15,-10-11 6 16,-7 6 7-16,-9-1 8 16,-11 1 7-16,-24 2 3 0,25 2 4 15,-25-2-1-15,0 0 2 16,0 0-3-16,26 25-5 16,-26-25-2-1,18 22-1-15,-18-22 0 0,22 22 3 16,-22-22 1-16,0 0 2 15,22 29 1-15,-22-29 2 16,0 0 1-16,0 0 1 16,0 0-2-16,-22 20-3 15,22-20-1-15,-25 2-2 16,25-2-2-16,-32 5-1 16,32-5 0-16,-31 12-1 0,31-12-1 15,-27 22 0-15,27-22 0 16,-17 25-2-16,17-25 1 15,-3 27-1 1,3-27-1-16,22 14 1 0,-22-14-1 16,47 3 1-16,-18-8-1 15,5-5 1-15,3-2-1 16,2-3 1-16,2 1-1 16,-1-1 1-16,-1-2 0 15,-5 2-1-15,0 3 0 16,-5 0 1-16,-4 2 0 15,-3 3 0-15,-22 7 0 16,34-18 0-16,-34 18 0 0,22-17 0 16,-22 17 1-1,0 0 0-15,25-31 0 16,-25 31-1-16,9-22 1 16,-9 22-1-16,0 0 1 0,0-27 0 15,0 27 0-15,0 0-1 16,0 0 0-16,0 0 1 15,0 0-1-15,0 0 1 16,0 0-1-16,0 0 0 16,0 0 0-16,0 0 0 15,-9-22 0-15,9 22 0 16,0 0 0-16,0 0 1 16,0 0-1-16,0 0 0 15,0 0 0-15,-27-10 0 0,27 10 0 16,0 0 1-1,0 0-1-15,-27-15-1 0,27 15 1 16,0 0 1-16,0 0-1 16,0 0 0-16,0 0 1 15,0 0-1-15,0 0 1 16,0 0 0-16,0 0 1 16,0 0-2-16,-3 22 1 15,3-22-1-15,10 27 1 16,-10-27-1-16,15 37 1 15,-8-15-2-15,3 0 1 0,-5 0 2 16,-5-22 1 0,10 32 1-16,-10-32-1 15,0 0 0-15,0 0 1 16,0 0 0-16,0 0 0 0,-18-22-2 16,18-3-2-16,0-4 0 15,8-8 0-15,-1 0 0 16,5-4-1-16,5 4 0 15,3 3 0-15,2 7-1 16,-2 5-5-16,2 10-4 16,-22 12-8-16,39-10-15 15,-39 10-26-15,39-12-54 0,-39 12-4 16,49-17-1 0,-25-3 0-16</inkml:trace>
          <inkml:trace contextRef="#ctx0" brushRef="#br0" timeOffset="109162.3496">-534 11690 146 0,'10'32'94'0,"5"4"0"16,-8-14-3-16,13 5-56 16,-20-27-17-16,32 27 2 15,-32-27-1-15,39-5-3 16,-39 5-3-16,39-39-2 15,-22 5-1-15,-2-3-2 16,-8-4-1-16,-5 4-3 16,-9 0 0-16,-10 10-1 15,-5 10-1-15,-5 12 0 0,-5 13 0 16,0 14 0-16,1 7-1 16,4 10 1-16,5 10-1 15,7 2 0-15,8-2 0 16,4-2-1-16,11-8 0 15,6-7 1-15,6-8-3 16,7-12-1-16,5-7-2 16,2-12-4-16,7-1 0 15,-2-6 0-15,5-3-1 16,-4-3 1-16,-1 3 1 16,-5-3 1-16,-2 8 4 15,-8 2 2-15,-24 10 3 0,37-9 1 16,-37 9-1-16,0 0 1 15,14 31 1-15,-14-31 0 16,-4 37 2-16,1-15 0 16,3-22-1-16,0 39 0 15,0-39-1-15,5 22 1 16,-5-22-1-16,0 0-1 16,29-5-2-16,-29 5 0 15,37-34-3-15,-15 7-4 16,0 3-1-16,0-3-1 15,2 2-1-15,-6-1 0 16,-18 26 0-16,29-32-1 16,-29 32 4-16,0 0 2 0,24-12 3 15,-24 12 0-15,0 0 0 16,27-3 1 0,-27 3 1-16,27-2 0 15,-27 2 0-15,25 0 0 0,-25 0 1 16,0 0 0-16,22 2 2 15,-22-2 1-15,0 0 2 16,0 0 1-16,0 0 0 16,0 0 1-16,0 0 1 15,-3-27 0-15,3 27-2 16,0 0-2-16,-7-29 0 16,7 29-1-16,0 0 1 0,0 0-1 15,0 0-1-15,0 0 2 16,0 0-1-16,0 0 2 15,0 0-2-15,0 0 0 16,0 0 0-16,0 0 0 16,0 0 0-16,0 0-1 15,0 0 0-15,0 0 0 16,-22 10 0-16,22-10-1 16,-32 19 1-16,10-4-1 15,-7 0-1-15,-3 2 0 16,-2 2-1-16,-3 3 0 15,0-5-1-15,1 5 1 16,4-5-1-16,5-2-1 0,27-15 1 16,-32 25 0-1,32-25-1-15,0 0 0 16,39 24 0-16,-2-12 1 16,5 5-1-16,6 5 2 0,4 5-2 15,-3 3 2-15,-3 4-1 16,-9 2 1-16,-8 1 0 15,-14 5 0-15,-10-6 0 16,-10 1 0-16,-12-3-2 16,-8-4 3-16,-7-6-2 15,-4-4 0-15,-3-6-2 16,-3-9-2-16,5-2-6 0,6-13-4 16,31 10-4-16,-37-22-8 15,37 22-12 1,10-44-19-16,22 22-51 15,-3-22-2-15,22 5 3 0,-4-22 3 16</inkml:trace>
          <inkml:trace contextRef="#ctx0" brushRef="#br0" timeOffset="109546.6057">630 11335 238 0,'34'-80'106'15,"-19"-6"-3"-15,2 35 2 16,-19 0-81-16,2 19-2 15,0 32-7-15,0 0-1 16,-25 29-8-16,18 27-3 16,2 15 1-16,2 15-3 15,1 9 2-15,2 3-2 16,0 2 0-16,0-2-3 0,0-10 0 16,-2-10 1-16,-3-12-3 15,-10-12 2-15,0-18-3 16,-7-9 2-16,-5-14-1 15,-7-18 3-15,-7-17 3 16,-3-13 3-16,-5-16 2 16,5-5 1-16,2-3 2 15,10 5-1-15,13 6 2 16,16 18-2-16,3 30-1 16,47-22-1-16,7 34-2 15,17 8 0-15,17 0-5 16,12-18-15-16,24-2-55 0,1-46-49 15,27-15-8-15,-8-42-12 16,7-17-6-16</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20.376"/>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A2385670-AC1E-48E8-AED3-D7F5B50FF4EB}" emma:medium="tactile" emma:mode="ink">
          <msink:context xmlns:msink="http://schemas.microsoft.com/ink/2010/main" type="inkDrawing" rotatedBoundingBox="2883,8270 12887,13956 10322,18469 318,12782" semanticType="callout" shapeName="Other">
            <msink:sourceLink direction="to" ref="{87EB8817-E347-49EA-9930-5064CE7D4F4B}"/>
            <msink:sourceLink direction="to" ref="{C46FB530-81BD-428C-8015-44FFEF6E87C6}"/>
          </msink:context>
        </emma:interpretation>
      </emma:emma>
    </inkml:annotationXML>
    <inkml:trace contextRef="#ctx0" brushRef="#br0">190 154 135 0,'-75'-37'103'0,"16"1"-2"15,13 4-6 1,21 7-38-16,25 25-50 0,15-24 2 16,36 29 0-16,37 19 2 15,27 10-1-15,29 18 3 16,27 6-1-16,27 16 1 16,32 6-3-16,29 3-2 15,25-7-1-15,14-7-1 16,27-23-1-16,22-14-3 15,12-22 1-15,11-8-1 16,-4-17 0-16,-9-2 2 16,-10 8-1-16,-14 6 2 15,-38 8-1-15,-14 17 1 0,-24 10 1 16,-20 12-2-16,-24 5 2 16,-18 4-2-16,-16-6 0 15,-13 4-1-15,-7-4 0 16,-10-3 1-16,0-13-2 15,-2-6 0-15,2-6 0 16,2-9 0-16,-6-2 0 16,-1-8 0-16,-5 0 0 15,-4-3-1-15,-20-2 2 16,-10 3-1-16,-17-6 1 16,-13 1 0-16,-11-3 1 15,-13 3-1-15,-12 0 0 0,-7 2 1 16,-10 2 0-16,-22 3 1 15,34 35-3-15,-19 9 2 16,0 22-1 0,4 29 2-16,6 44-3 0,7 40 2 15,7 43-3-15,7 47 3 16,3 32 0-16,5 36-2 16,0 27 1-16,-6 18-2 15,-4 1 1-15,-7 3-1 16,-10-7 0-16,0-14-3 15,-12-13 2-15,-6-15 0 16,-6-17-1-16,-1-19-1 16,-4-27 1-16,2-32-5 0,-3-37 0 15,-9-46-14-15,7-44-12 16,-14-81-42-16,19-34-54 16,-37-98-4-1,8-41-4-15,-37-67-3 0</inkml:trace>
  </inkml:traceGroup>
</inkml:ink>
</file>

<file path=ppt/ink/ink1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20.992"/>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87EB8817-E347-49EA-9930-5064CE7D4F4B}" emma:medium="tactile" emma:mode="ink">
          <msink:context xmlns:msink="http://schemas.microsoft.com/ink/2010/main" type="inkDrawing" rotatedBoundingBox="868,15143 911,11296 945,11297 903,15144" semanticType="verticalRange" shapeName="Line">
            <msink:sourceLink direction="with" ref="{F3EA1BB6-27DF-44E3-B247-DCD23EBABCF8}"/>
            <msink:sourceLink direction="with" ref="{EDCC8AC3-01F1-4DBE-8047-4DB78F1A193B}"/>
            <msink:destinationLink direction="to" ref="{A2385670-AC1E-48E8-AED3-D7F5B50FF4EB}"/>
          </msink:context>
        </emma:interpretation>
      </emma:emma>
    </inkml:annotationXML>
    <inkml:trace contextRef="#ctx0" brushRef="#br0">41 162 88 0,'-7'-44'79'0,"4"0"-2"15,3 5 3-15,-2-2-42 16,7 16-4-16,-5 25-1 0,0 0-1 16,14 59-4-16,-4 43 1 15,-12 47-4 1,4 64-1-16,-7 54-8 15,3 50-2-15,-5 48-5 0,-1 18 0 16,-2 1-6-16,3-12-4 16,0-40 0-16,-1-46-5 15,4-54-8-15,-1-61-21 16,14-51-64-16,-11-59-9 16,14-27 0-16,-12-34-8 15</inkml:trace>
  </inkml:traceGroup>
</inkml:ink>
</file>

<file path=ppt/ink/ink1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13.213"/>
    </inkml:context>
    <inkml:brush xml:id="br0">
      <inkml:brushProperty name="width" value="0.08333" units="cm"/>
      <inkml:brushProperty name="height" value="0.08333" units="cm"/>
      <inkml:brushProperty name="fitToCurve" value="1"/>
    </inkml:brush>
    <inkml:brush xml:id="br1">
      <inkml:brushProperty name="width" value="0.05833" units="cm"/>
      <inkml:brushProperty name="height" value="0.05833" units="cm"/>
      <inkml:brushProperty name="fitToCurve" value="1"/>
    </inkml:brush>
  </inkml:definitions>
  <inkml:traceGroup>
    <inkml:annotationXML>
      <emma:emma xmlns:emma="http://www.w3.org/2003/04/emma" version="1.0">
        <emma:interpretation id="{A2CEC10E-0EA0-45BF-964E-D2923C60594C}" emma:medium="tactile" emma:mode="ink">
          <msink:context xmlns:msink="http://schemas.microsoft.com/ink/2010/main" type="writingRegion" rotatedBoundingBox="1391,3279 13941,4208 13699,7488 1148,6559"/>
        </emma:interpretation>
      </emma:emma>
    </inkml:annotationXML>
    <inkml:traceGroup>
      <inkml:annotationXML>
        <emma:emma xmlns:emma="http://www.w3.org/2003/04/emma" version="1.0">
          <emma:interpretation id="{258F8D67-2D39-4B7A-B584-8132A40C149F}" emma:medium="tactile" emma:mode="ink">
            <msink:context xmlns:msink="http://schemas.microsoft.com/ink/2010/main" type="paragraph" rotatedBoundingBox="1391,3279 13941,4208 13699,7488 1148,6559" alignmentLevel="1"/>
          </emma:interpretation>
        </emma:emma>
      </inkml:annotationXML>
      <inkml:traceGroup>
        <inkml:annotationXML>
          <emma:emma xmlns:emma="http://www.w3.org/2003/04/emma" version="1.0">
            <emma:interpretation id="{7CB224E8-C677-4FF5-8D69-AF09D8E79E12}" emma:medium="tactile" emma:mode="ink">
              <msink:context xmlns:msink="http://schemas.microsoft.com/ink/2010/main" type="line" rotatedBoundingBox="1391,3279 13941,4208 13699,7488 1148,6559"/>
            </emma:interpretation>
          </emma:emma>
        </inkml:annotationXML>
        <inkml:traceGroup>
          <inkml:annotationXML>
            <emma:emma xmlns:emma="http://www.w3.org/2003/04/emma" version="1.0">
              <emma:interpretation id="{18DED372-8603-4295-AB1E-2FEA6CEAA3DA}" emma:medium="tactile" emma:mode="ink">
                <msink:context xmlns:msink="http://schemas.microsoft.com/ink/2010/main" type="inkWord" rotatedBoundingBox="1365,3621 5360,3917 5198,6116 1202,5820"/>
              </emma:interpretation>
              <emma:one-of disjunction-type="recognition" id="oneOf0">
                <emma:interpretation id="interp0" emma:lang="en-US" emma:confidence="0">
                  <emma:literal>I R</emma:literal>
                </emma:interpretation>
                <emma:interpretation id="interp1" emma:lang="en-US" emma:confidence="0">
                  <emma:literal>I?</emma:literal>
                </emma:interpretation>
                <emma:interpretation id="interp2" emma:lang="en-US" emma:confidence="0">
                  <emma:literal>IRK</emma:literal>
                </emma:interpretation>
                <emma:interpretation id="interp3" emma:lang="en-US" emma:confidence="0">
                  <emma:literal>Ia</emma:literal>
                </emma:interpretation>
                <emma:interpretation id="interp4" emma:lang="en-US" emma:confidence="0">
                  <emma:literal>I21</emma:literal>
                </emma:interpretation>
              </emma:one-of>
            </emma:emma>
          </inkml:annotationXML>
          <inkml:trace contextRef="#ctx0" brushRef="#br0">0 110 182 0,'0'0'89'0,"0"0"-2"15,0 0-4-15,0 0-21 0,66-20-28 16,5 1-15-1,27 2-6-15,19-1-6 16,17-1-8-16,20 9-15 16,0-5-25-16,8 18-49 0,-13-6-2 15,-8 18-9-15,-23-3-5 16</inkml:trace>
          <inkml:trace contextRef="#ctx0" brushRef="#br0" timeOffset="-231.1532">828 225 256 0,'5'24'105'16,"-7"20"-6"-16,14 32-10 16,-2 12-84-16,9 24 0 15,8 20-2-15,5 20 4 16,2 12-3-16,1 7 0 15,-1-3-1-15,0-11 0 16,3-15-1-16,-3-23-1 16,-2-23-5-16,-8-25-14 0,1-20-21 15,-25-51-54-15,0 0-3 16,2-22-2-16,-24-25-4 16</inkml:trace>
          <inkml:trace contextRef="#ctx0" brushRef="#br0" timeOffset="1380.6042">293 2141 97 0,'-22'-37'76'0,"22"37"2"16,-14-27 2-16,14 27-42 16,0 0-3-16,0 0-2 0,0 0-2 15,21-2-6-15,4 4-3 16,21 8-5-16,15-5-4 16,23 2-3-16,13-2-2 15,23 0-3-15,12-5 0 16,7-2-3-16,-4-1 0 15,-13 1-3-15,-14 4-5 16,-23 1-8-16,-16 7-12 16,-30-6-37-16,-7 6-32 15,-32-10-7-15,29-10-3 16,-22-16-4-16</inkml:trace>
          <inkml:trace contextRef="#ctx0" brushRef="#br0" timeOffset="2347.7799">2151 594 206 0,'-25'-83'96'0,"-6"9"3"16,9 30-3-16,-8 3-66 15,16 19-8-15,-1 0-4 16,15 0-6-16,12-5-3 15,22-2-5-15,20-3 0 16,24 2-2-16,23 8-3 16,18 18 0-16,16 23-2 15,4 25 1-15,-4 32-3 16,-20 22 3-16,-23 21-1 16,-33 11 4-16,-37 4-1 15,-34-2 5-15,-32-14-2 16,-27-13 8-16,-27-22 1 15,-9-12-1-15,-13-17 1 0,5-13-4 16,0-12 1-16,12-11-3 16,13-6 1-16,17-2-8 15,31-1 0-15,42-9-1 16,10 37 0-16,46-5-1 16,37 14-1-16,32 13 0 15,29 14-5-15,22 5-6 16,14 15-11-16,-6-12-15 0,6 12-38 15,-23-22-28 1,-11 2-1-16,-27-22-5 16,-21-9 2-16</inkml:trace>
          <inkml:trace contextRef="#ctx0" brushRef="#br0" timeOffset="1903.974">2290 149 165 0,'-14'-27'97'0,"14"27"-1"15,-20 54-5-15,15 46-49 0,10 39-20 16,2 30-2-1,10 29-2-15,1 12-6 16,1 13-4-16,1-3-4 0,-1-20-2 16,-2-24-4-16,-2-27-5 15,-3-22-20-15,-7-34-14 16,5-15-55-16,-15-36-2 16,5-42 0-16,0 0-3 15</inkml:trace>
        </inkml:traceGroup>
        <inkml:traceGroup>
          <inkml:annotationXML>
            <emma:emma xmlns:emma="http://www.w3.org/2003/04/emma" version="1.0">
              <emma:interpretation id="{F0564AF2-19CC-4592-B3B1-3CFCF86BD6F0}" emma:medium="tactile" emma:mode="ink">
                <msink:context xmlns:msink="http://schemas.microsoft.com/ink/2010/main" type="inkWord" rotatedBoundingBox="6621,3666 13941,4208 13699,7488 6378,6946"/>
              </emma:interpretation>
              <emma:one-of disjunction-type="recognition" id="oneOf1">
                <emma:interpretation id="interp5" emma:lang="en-US" emma:confidence="0">
                  <emma:literal>Judgments</emma:literal>
                </emma:interpretation>
                <emma:interpretation id="interp6" emma:lang="en-US" emma:confidence="0">
                  <emma:literal>Judgment</emma:literal>
                </emma:interpretation>
                <emma:interpretation id="interp7" emma:lang="en-US" emma:confidence="0">
                  <emma:literal>judgments</emma:literal>
                </emma:interpretation>
                <emma:interpretation id="interp8" emma:lang="en-US" emma:confidence="0">
                  <emma:literal>judgment</emma:literal>
                </emma:interpretation>
                <emma:interpretation id="interp9" emma:lang="en-US" emma:confidence="0">
                  <emma:literal>Jiangmen</emma:literal>
                </emma:interpretation>
              </emma:one-of>
            </emma:emma>
          </inkml:annotationXML>
          <inkml:trace contextRef="#ctx0" brushRef="#br0" timeOffset="3328.5774">5209 1769 122 0,'-20'-34'96'0,"6"12"-3"16,-1-2-2-16,15 24-38 15,0 0-23-15,0 0-3 16,-20 34-6-16,23 15-6 0,-3 7-4 16,7 15-1-1,0 0-3-15,13 5 0 16,4-5-5-16,11-3 0 16,9-14-2-16,12-15 0 0,7-17 0 15,11-17 1-15,6-17 1 16,-1-20-1-16,1-20 2 15,-4-18 1-15,-5-18 0 16,-7-10 0-16,-13-12 1 16,-10-5 1-16,-11-10-6 15,-16 1 0-15,-16-6 1 16,-10 8-1-16,-13 0-1 16,-6 9 1-16,-6 11-3 15,0 9-7-15,-2 27-7 16,0 5-37-16,10 41-45 15,-6 10-6-15,11 27-4 16,-10 5-4-16</inkml:trace>
          <inkml:trace contextRef="#ctx0" brushRef="#br0" timeOffset="3547.984">5448 907 194 0,'0'0'118'16,"-46"-35"-6"-16,46 35-1 15,-27-56-59-15,32 27-36 0,10-8 1 16,14 1-5 0,15-4-7-16,12 1-2 15,15 0-3-15,10 3-6 16,12 6-7-16,-3 1-16 0,8 24-27 16,-15-2-48-16,5 26-1 15,-20 6-5-15,-2 26-2 16</inkml:trace>
          <inkml:trace contextRef="#ctx0" brushRef="#br0" timeOffset="3976.2689">6477 1398 127 0,'0'0'98'15,"-26"34"-2"-15,26-34 0 16,-27 22-47-16,27-22-15 15,-22 22-2-15,22-22-10 0,-17 25-6 16,17-25-5-16,-15 39-3 16,10-15-3-16,5 8-2 15,0 0-3-15,2 4 0 16,3 11-2-16,5-6 0 16,5 3-1-16,4-7-1 15,6-5-2-15,2-13 0 16,12-4 0-16,-3-15 0 15,6-10 1-15,0-4 1 16,-3-8 0-16,-3 2 2 16,-4-2 2-16,-3 10 1 15,-29 12 1-15,40-8-1 0,-40 8 0 16,36 30 1-16,-14 2-1 16,0-1 0-16,8 11 0 15,4-1 0-15,10 1-3 16,0-5-7-16,12-3-15 15,-5-12-29-15,10-3-41 16,-2-9-6-16,5-5-2 16,-8-10-4-16</inkml:trace>
          <inkml:trace contextRef="#ctx0" brushRef="#br0" timeOffset="4656.1539">7822 1659 205 0,'-8'-29'106'0,"8"29"-2"15,-22-41-3-15,22 41-73 0,-36-25-10 16,9 23-1-16,-10 4-8 15,-2 10-5-15,-7 10-2 16,-3 8-1-16,0 16-2 16,2 13 0-16,6 9-1 15,7 8 0-15,12 2-1 16,12-2 1-16,15-10-1 16,12-7 3-16,15-18-1 15,12-19 2-15,12-24 2 0,7-25 0 16,6-29 2-16,4-20-1 15,5-24 3-15,3-15-2 16,-8-17-3 0,-2-8 1-16,-7-6-2 0,-10-1 3 15,-13 3 2-15,-9 14 2 16,-15 18-1-16,-7 22-1 16,-8 31 4-16,-4 37-2 15,2 22-1-15,-10 81-2 16,5 19 0-16,3 29-2 15,2 23-2-15,2 12 0 16,3 7-1-16,5-10 1 0,0-14-4 16,4-20-5-16,8-17-15 15,0-30-14-15,17-6-39 16,-9-40-38 0,19-17 0-16,-13-32-2 0,18-14 3 15</inkml:trace>
          <inkml:trace contextRef="#ctx0" brushRef="#br1" timeOffset="284385.9405">8928 975 45 0,'0'0'79'0,"0"0"1"16,0 0-7-16,10-32-17 16,-10 32-8-16,-5-22-4 0,5 22-6 15,-8-24-5-15,8 24-4 16,-12-22-3 0,12 22-4-16,0 0-4 15,-27-17-3-15,27 17-2 0,-24-10-2 16,24 10 0-16,-25-7-2 15,25 7 1-15,-24-8-3 16,24 8 0-16,-27 0-1 16,27 0-1-16,-24 8-1 15,24-8 0-15,-30 14-2 16,30-14 0-16,-31 22 0 16,31-22 0-16,-35 22 0 0,35-22 0 15,-31 30-1-15,31-30 0 16,-30 36 0-1,16-11-1-15,-1-3 0 16,0 10-1-16,1 2 6 0,1 2-6 16,-1-1 3-16,4 1 2 15,-2-2-2-15,7-2 1 16,0 0 0-16,2-8 2 16,6-2-8-16,-3-22 7 15,12 37-3-15,-12-37-2 16,25 32 1-16,-25-32 0 15,29 27 0-15,-29-27 0 16,32 19 0-16,-32-19 0 16,31 13 0-16,-31-13 0 15,30 0 2-15,-30 0-2 16,34-13 1-16,-34 13 0 16,34-24 0-16,-34 24 1 0,34-37-1 15,-14 15 0-15,-3 0-1 16,0-2-4-16,-2-3 8 15,0-2-8-15,-3-3 3 16,-2 5-2-16,-1 0 2 16,-1 3-3-16,-8 24 3 15,14-40 3-15,-14 40-6 16,13-24 5-16,-13 24-1 16,0 0 0-16,17-22 1 15,-17 22-1-15,0 0 1 16,0 0-1-16,14-24 1 15,-14 24 0-15,0 0 0 0,0 0 0 16,3-22-1-16,-3 22 1 16,0 0-1-16,0 0 1 15,0 0-1-15,-5-25 1 16,5 25 0-16,0 0-1 16,0 0 1-16,0 0 2 15,0 0-3-15,-22-10 0 16,22 10 0-16,0 0 0 15,0 0 0-15,0 0 0 16,0 0 0-16,0 0-2 16,0 0 2-16,0 0 0 15,0 0 0-15,0 0 0 16,0 0-1-16,0 0 1 0,0 0 0 16,0 0 1-16,0 0 0 15,0 0 0-15,-25 13 1 16,25-13 0-1,0 0 0-15,0 0-1 0,-17 24 0 16,17-24 0-16,-9 22-2 16,9-22 3-16,-15 39-3 15,8-17 0-15,-1 5 3 16,-2 2-3-16,1 6 3 16,-1-4 2-16,0 4-1 15,0-4 1-15,1-4-2 16,-1 0 2-16,0 2-3 0,-2-2 4 15,2-2-5-15,0 2 0 16,0-3 0-16,1 3-1 16,1 2 1-16,-1-2 0 15,1 3-1-15,1-1 1 16,0 3 1-16,2 2-1 16,0-2 0-16,2 2 1 15,1 0-2-15,-1 5 1 16,3-2 0-16,0 2-1 15,0 0 2-15,0 0-3 16,0 5 3-16,0 5-2 16,0 0 3-16,0 2-3 15,0 3 1-15,0 0 1 0,0 0-1 16,-2 2 0-16,2-5 1 16,-2-4 0-16,-3-3 0 15,0-3-1-15,0-2 1 16,-2-2-1-16,2-3 1 15,-3 0 0-15,-1 3-2 16,-1 0 1-16,-2 2 0 16,-1 0-2-16,1 0 3 15,-3 3-2-15,-2-3 1 16,0-3-1-16,0 1 1 16,0-3 0-16,2 1-1 15,-2-4 1-15,3-1 0 0,-1-6 0 16,3-2-1-16,2 0 1 15,10-22 0-15,-20 37 0 16,20-37 1-16,-14 32-1 16,14-32-1-16,-17 29 1 15,17-29 0-15,-25 34 0 16,25-34 0-16,-27 27-1 16,27-27 1-16,-32 22 0 15,32-22 1-15,-31 15-1 16,31-15 0-16,-27 7 0 15,27-7 1-15,-27 5-1 16,27-5 0-16,-27 0 1 16,27 0-3-16,-24-3 3 0,24 3-1 15,0 0 0-15,-32-7 0 16,32 7 0 0,0 0 0-16,-27-5 0 15,27 5 2-15,0 0-3 0,-27-7 1 16,27 7 1-16,0 0-1 15,-22-25 0-15,22 25-1 16,-12-26 1-16,12 26 0 16,-10-37 0-16,5 15 0 15,0-3 1-15,5 25-1 16,-10-44 1-16,8 22-1 16,-3 0 1-16,3 0 0 0,-3 0 1 15,5 22-2-15,-5-39 0 16,2 15 1-1,1 2-1-15,0 0 1 16,2-3-1-16,-3 3 0 0,3-2 0 16,0 0 1-16,0 2 0 15,0 22-1-15,0-37 2 16,0 37-2-16,-2-37 2 16,2 37-1-16,0-36 1 15,-3 14-1-15,3 0 1 16,-2 0-1-16,2-3 1 15,0 1-1-15,0 2 1 16,0-3-1-16,0 1-1 0,2 2 2 16,-2 22-2-1,5-44 2-15,-2 19-2 16,-1 3-1-16,0-2 1 16,1-1-1-16,-1 3 2 0,1 0-3 15,-3 22 2-15,10-39-2 16,-10 39 2-16,7-36 1 15,-7 36-2-15,12-39-2 16,-7 17-5-16,0-5-6 16,-5 27-15-16,12-59-49 15,0 37-52-15,-12-15-6 16,10 8-5-16,-10-15-5 0</inkml:trace>
          <inkml:trace contextRef="#ctx0" brushRef="#br0" timeOffset="6908.7748">8804 1982 145 0,'0'0'94'15,"0"0"0"-15,0 0 0 16,0 0-47-16,0 0-28 15,0 0-2-15,10 39-1 0,-10-7-5 16,3 7-1-16,-6-2-2 16,3 7-1-1,-5-10-2-15,0-2-1 16,3-10-2-16,2-22 0 0,0 0 0 16,0 0-1-16,24-12 0 15,-4-23-1-15,9-14 2 16,6-7-2-16,6-10 2 15,3 8-2-15,0-1 0 16,0 8 0-16,-2 16 0 16,-3 16 0-16,-5 21 0 15,-5 23-1-15,-7 19 1 16,-5 5 0-16,-4 14-2 0,-6 6 2 16,0 1-1-1,-4-4 1-15,-1-7-1 16,-2-8 1-16,3-11-1 15,2-9 1-15,-5-31 0 0,29 25 1 16,-29-25 0-16,49-30 0 16,-15-4 1-16,5-15-1 15,5-4 2-15,0-9-2 16,0 4 2-16,-5 4-4 16,0 12 2-16,-4 16-1 15,-6 11 0-15,-2 20 0 16,-3 14-2-16,-4 11 2 15,-1 4-1-15,-2 3 1 16,3-1-1-16,-3-2 2 16,5-2-2-16,3-5 1 15,1-7-1-15,6-6 2 0,2-4-1 16,1-7 0-16,6-8 1 16,-2-5-1-16,3-7 2 15,2-5-2-15,-3-8 2 16,3 1-2-16,3-8 2 15,-1-2-2-15,1-5 2 16,2-7-1-16,-3 5 1 16,-4-6 0-16,-8 3 1 15,-10 0-1-15,-12 3 0 16,-12 12 1-16,0 34 0 16,-34-22 0-16,0 27 0 15,-3 22-1-15,-4 14 0 16,7 13-1-16,4 12-1 0,8 2 1 15,8-4-3-15,14-5 1 16,9-8-2-16,11-17 2 16,9-12 0-16,8-15 1 15,2-16 0-15,10-11 1 16,0-9 1-16,0-3-1 16,-3-5 0-16,-2 1 1 15,-5 4-1-15,-7 10 0 16,-5 10 0-16,-27 12-1 15,29 14-1-15,-26 11 1 16,-3 11-1-16,-8 11 1 16,-1 4-2-16,-4 1 2 0,1-4-2 15,0-1 2-15,5-10-1 16,4-11 1-16,3-26 0 16,7 25 0-16,-7-25 0 15,35-17 1-15,-11-8 0 16,5-4-1-16,6-8 0 15,4-7 0-15,5 0 2 16,0 8-2-16,-3 1 0 16,1 13 0-16,-3 10-1 15,-5 10 1-15,-4 14 0 16,-8 10-1-16,-8 7 0 16,-2 3 1-16,-2 0 0 15,-5-3 1-15,0-4 0 0,-5-25 0 16,10 36-1-16,-10-36 1 15,0 0 0 1,24 17 0-16,-24-17 0 16,27-7 0-16,-27 7 0 0,37-24 0 15,-15 7 1-15,5-3-1 16,0-4-1-16,2-3 1 16,0-3 1-16,5-1-2 15,1-9 1-15,-1-4 0 16,5-4 1-16,-2-6-1 15,-1-5 1-15,1-4 0 16,-3-13 0-16,-2-5 0 0,0-14-2 16,-3-13 1-16,-4-14-1 15,-3-17 1-15,-3-15 0 16,-4 7 0 0,-3 8 0-16,-5 19 0 0,-4 22 4 15,-1 32-1-15,-7 39-1 16,0 52-1-16,-7 43-1 15,0 30 1-15,-5 29 1 16,-3 17-1-16,-2 18-2 16,-5 4 0-16,3 2 0 15,0-14-1-15,2-12 1 16,2-15-2-16,8-22-3 16,0-17 2-16,7-19-1 0,0-18 1 15,2-24-1 1,3-27 3-16,0 0-1 15,-17-22 2-15,3-19 1 16,-6-13-1-16,-2-7 2 0,-2-10 0 16,-6-3 0-16,1 8 0 15,2 3 0-15,3 4 2 16,4 13 0-16,8 12-1 16,7 7 1-16,5 27-1 15,15-22 1-15,9 17-2 16,8 0 0-16,7 2-2 15,10 1-1-15,5 0-4 0,4 4-5 16,1-7-7 0,7 12-7-16,-7-9-6 15,4 14-4-15,-14-7-2 16,5 12 3-16,-10-9 4 0,0 4 8 16,-8-10 9-16,-1-2 11 15,-4-2 7-15,-1-6 9 16,-3 4 3-16,-5-6 4 15,0 7 1-15,-22 3 0 16,27-2-1-16,-27 2-2 16,0 0-1-16,0 0-2 15,-8 22-2-15,8-22-3 16,0 0 1-16,-34 17-3 16,34-17 2-16,-37 10-2 15,15-3 0-15,-5-7-2 16,1 7 0-16,-4-4-2 15,6 2-2-15,-1-3-1 0,25-2-3 16,-31 12 0-16,31-12-1 16,0 32-1-16,0-32 1 15,24 49-1-15,-2-12 1 16,5 7-2-16,2 2 1 16,-2 1 0-16,0-1 0 15,-5 1 0-15,-7-1 1 16,-6-7-1-16,-11-5 1 15,-8-2 1-15,-9-3 1 16,-6-4-1-16,-7-6 1 16,-2-4-2-16,-5-10-6 15,7-5-7-15,-4-15-19 0,14 6-56 16,-13-18-27-16,21 5-2 16,-6-15-6-16,13 0-3 15</inkml:trace>
        </inkml:traceGroup>
      </inkml:traceGroup>
    </inkml:traceGroup>
  </inkml:traceGroup>
</inkml:ink>
</file>

<file path=ppt/ink/ink1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22.24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4A18A80-0FAE-4E08-9D85-24238415A474}" emma:medium="tactile" emma:mode="ink">
          <msink:context xmlns:msink="http://schemas.microsoft.com/ink/2010/main" type="inkDrawing" rotatedBoundingBox="16284,11779 16977,1023 17378,1049 16685,11805" semanticType="callout" shapeName="Other">
            <msink:sourceLink direction="with" ref="{F326C2A7-A71B-478E-B4EC-0BA67718B73F}"/>
          </msink:context>
        </emma:interpretation>
      </emma:emma>
    </inkml:annotationXML>
    <inkml:trace contextRef="#ctx0" brushRef="#br0">809 176 242 0,'-24'-85'102'15,"14"28"-7"-15,-2 21-6 16,12 36-67-16,-8 66-19 15,8 54 1-15,3 63 1 16,-6 64-2-16,-6 66-1 16,-6 48 5-16,-7 57 5 15,-5 27 1-15,-2 25 2 16,-1 16 0-16,-9 15-1 16,3 7 4-16,-11 6-5 0,1 2-3 15,-11-3-6-15,1 3 0 16,0-1-3-16,2-11 3 15,0-13-4-15,8-19-1 16,12-27 4-16,7-20 0 16,15-36-2-16,7-35-4 15,17-46-10-15,10-53-12 16,22-50-23-16,-5-66-68 16,25-56-4-16,-1-75-8 15,3-57-1-15</inkml:trace>
  </inkml:traceGroup>
</inkml:ink>
</file>

<file path=ppt/ink/ink1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24.88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9A7DB529-84DB-4F18-ACB0-3571DF6FAAD4}" emma:medium="tactile" emma:mode="ink">
          <msink:context xmlns:msink="http://schemas.microsoft.com/ink/2010/main" type="writingRegion" rotatedBoundingBox="19213,3423 25767,4695 25143,7913 18588,6641"/>
        </emma:interpretation>
      </emma:emma>
    </inkml:annotationXML>
    <inkml:traceGroup>
      <inkml:annotationXML>
        <emma:emma xmlns:emma="http://www.w3.org/2003/04/emma" version="1.0">
          <emma:interpretation id="{B5C2558A-294C-4241-99A8-07D430BB8452}" emma:medium="tactile" emma:mode="ink">
            <msink:context xmlns:msink="http://schemas.microsoft.com/ink/2010/main" type="paragraph" rotatedBoundingBox="19213,3423 25767,4695 25143,7913 18588,6641" alignmentLevel="1"/>
          </emma:interpretation>
        </emma:emma>
      </inkml:annotationXML>
      <inkml:traceGroup>
        <inkml:annotationXML>
          <emma:emma xmlns:emma="http://www.w3.org/2003/04/emma" version="1.0">
            <emma:interpretation id="{67F32D7C-DEC2-443F-9D73-AACC5EB1A699}" emma:medium="tactile" emma:mode="ink">
              <msink:context xmlns:msink="http://schemas.microsoft.com/ink/2010/main" type="line" rotatedBoundingBox="19213,3423 25767,4695 25143,7913 18588,6641"/>
            </emma:interpretation>
          </emma:emma>
        </inkml:annotationXML>
        <inkml:traceGroup>
          <inkml:annotationXML>
            <emma:emma xmlns:emma="http://www.w3.org/2003/04/emma" version="1.0">
              <emma:interpretation id="{03DFF0EB-02E9-4F09-A078-EB7B5F47AFF2}" emma:medium="tactile" emma:mode="ink">
                <msink:context xmlns:msink="http://schemas.microsoft.com/ink/2010/main" type="inkWord" rotatedBoundingBox="21511,4093 25725,4911 25143,7913 20928,7095"/>
              </emma:interpretation>
              <emma:one-of disjunction-type="recognition" id="oneOf0">
                <emma:interpretation id="interp0" emma:lang="en-US" emma:confidence="0">
                  <emma:literal>Tagg,</emma:literal>
                </emma:interpretation>
                <emma:interpretation id="interp1" emma:lang="en-US" emma:confidence="0">
                  <emma:literal>Taggi</emma:literal>
                </emma:interpretation>
                <emma:interpretation id="interp2" emma:lang="en-US" emma:confidence="0">
                  <emma:literal>Taggl</emma:literal>
                </emma:interpretation>
                <emma:interpretation id="interp3" emma:lang="en-US" emma:confidence="0">
                  <emma:literal>taggi</emma:literal>
                </emma:interpretation>
                <emma:interpretation id="interp4" emma:lang="en-US" emma:confidence="0">
                  <emma:literal>Tag</emma:literal>
                </emma:interpretation>
              </emma:one-of>
            </emma:emma>
          </inkml:annotationXML>
          <inkml:trace contextRef="#ctx0" brushRef="#br0">2808 1254 210 0,'-5'-25'104'0,"-7"-4"-5"15,-8-3-6 1,3 5-64-16,17 27-31 0,-34-34 17 16,2 14 13-1,5 23 0-15,-17-3 0 0,5 22-3 16,-10 2-2-16,0 18-4 15,-2 7-4-15,0 12-2 16,-1 12-4-16,6 10-3 16,2-2-7-16,5 5 0 15,14-3-2-15,8-8 1 16,17-11-2-16,10-18 2 16,17-16 0-16,10-23 1 15,11-14 0-15,6-23 1 0,5-11 1 16,2-13 1-1,-2-7-1-15,-6 0 1 16,-6 0 2-16,-3 9-2 16,-10 8 1-16,-5 15 0 0,-7 14 1 15,-22 15-2-15,40 22 1 16,-18 18-2-16,0 11-1 16,4 8 0-16,9 9-1 15,6 3-1-15,8 0-2 16,5-8 0-16,12-11-4 15,5-23-1-15,9-12-2 16,-1-24-1-16,9-20 1 16,-5-17-1-16,2-17 2 15,-7-17 1-15,3-10 3 16,-8-8 3-16,-4-2-1 16,-6 6 3-16,-6 4 0 0,-4 12 0 15,-6 12 3-15,-1 13 0 16,-11 17 2-16,-4 17 1 15,-4 9 4-15,0 13-4 16,-27-5 4-16,44 29-1 16,-44-29 3-16,32 37 1 15,-32-37-2-15,22 32 0 16,-22-32-1-16,5 24 1 16,-5-24 0-16,0 0-1 15,-34 5-6-15,12-10-3 16,-5-2-1-16,-5 0-1 15,-7-6 1-15,0 6 0 16,-8 2-1-16,-2 8 5 0,-4 9-1 16,-4 12 4-16,-1 13-1 15,1 9 0-15,4 11-2 16,6 6 0-16,11 3 0 16,11 0-6-16,18-2 1 15,17-15 0-15,19-10-1 16,17-15 1-16,18-16 1 15,7-18 0-15,12-12 0 16,2-10 1-16,3-2-1 16,-4 7 2-16,-6 5-1 15,-12 19 0-15,-12 18-1 16,-18 32 0-16,-14 33-2 0,-22 25 2 16,-22 32 0-16,-17 20 1 15,-24 21-1-15,-28 10 1 16,-16 13 1-16,-21-6 1 15,-13-9 1-15,-13-20 1 16,0-26-3-16,7-25 2 16,10-37-1-16,17-32-1 15,23-43 1-15,23-38-2 16,35-38 1-16,37-39-1 16,41-25-1-16,39-22 0 15,32-10 1-15,29-4-1 16,25 6 1-16,17 9-1 15,12 18-3-15,8 18 0 0,-11 19 1 16,-11 20-2-16,-16 10 0 16,-16 4-3-16,-12 13 1 15,-18 2-3-15,-17 13-3 16,-24-1-6-16,-15 15-8 16,-29-4-19-16,0 14-62 15,-28-8-1-15,-4 25-3 16,-7-37 2-16</inkml:trace>
          <inkml:trace contextRef="#ctx0" brushRef="#br0" timeOffset="779.5157">5795 1083 267 0,'0'0'100'0,"-27"-5"4"16,27 5-1-16,-32-8-66 15,10 1-14-15,22 7 1 16,-44 2-4-16,17 8-3 0,-9 2 0 15,-3 18-5 1,-13 2 1-16,-4 14-2 16,-3 10-4-16,3 8-1 15,7 4-1-15,5 3-2 0,12 0-6 16,13-10 3-16,21-7-7 16,11-15 0-16,16-15-1 15,8-16 1-15,7-13 0 16,2-15 0-16,3-11 2 15,-3-9 2-15,-2-4 3 16,-9-4 0-16,-4-1 3 16,-6 2 1-16,-8 3 1 0,-2 8-1 15,-8 6 1 1,0 6 0-16,-7 24-1 16,0-32-1-16,0 32-1 15,0 0-1-15,0 0-1 0,0 0 0 16,0 0 0-16,0 0 0 15,27 5-1-15,-27-5 2 16,0 0-1-16,25 15 0 16,-25-15 0-16,0 0 1 15,0 0-1-15,0 0 1 16,14 26-2-16,-14-26 2 16,0 0-2-16,0 0 1 15,5 25 0-15,-5-25-1 16,0 0 1-16,0 0 0 0,0 0 0 15,0 0 0 1,27-22 1-16,-27 22-1 16,0 0 0-16,15-32 1 0,-15 32-2 15,0 0 0-15,9-24-1 16,-9 24 0-16,0 0 0 16,0 0-2-16,0 0-2 15,0 0-4-15,0 0-9 16,0 0-19-16,0 0-70 15,0 0-1-15,0 0-6 16,0 0 0-16</inkml:trace>
          <inkml:trace contextRef="#ctx0" brushRef="#br0" timeOffset="1704.0688">5910 1070 221 0,'-34'-31'93'16,"34"31"4"-16,-35-15-1 16,35 15-48-16,-24 2-21 15,24-2-5-15,-7 47 1 16,11 9-4-16,-1 27-6 16,4 34-1-16,-2 30-5 15,0 27 0-15,2 21-1 16,-7 6-3-16,-2-3-4 15,-5-8 0-15,-8-19 0 16,-2-19 1-16,-8-25 2 16,-4-19 0-16,-10-25-1 15,0-7 4-15,-10-18-1 0,0-4 3 16,-7-17 0-16,0-10 2 16,-3-15 0-16,0-10 0 15,1-14-3 1,1-12 0-16,4-16-1 0,1-16-3 15,8-7-4-15,5-8-6 16,15-3-5-16,-1-4-14 16,23 15-25-16,-3-3-62 15,22 9-2-15,5 4-6 16,20 6 3-16</inkml:trace>
          <inkml:trace contextRef="#ctx0" brushRef="#br0" timeOffset="2090.3275">6501 1251 339 0,'0'25'111'0,"10"21"-5"16,-8-2-3-16,8 12-93 15,-7 5-7-15,4 3 2 16,-2-8-3-16,-3-12-6 16,3-7-19-16,-5-37-32 15,0 0-49-15,-10-25-2 16,8-16-4-16,-10-25-1 16</inkml:trace>
          <inkml:trace contextRef="#ctx0" brushRef="#br0" timeOffset="-1499.7075">613 237 262 0,'0'0'104'15,"22"-32"1"-15,0 54-9 16,-12 20-70-16,12 43-1 15,-10 28-1-15,7 41-3 0,-11 19-3 16,1 23-3-16,-4 4-7 16,0-2-1-16,0-15-5 15,-2-24-4 1,4-24-9-16,-5-40-8 0,11-24-22 16,-13-47-22-16,0-24-45 15,12-22-1-15,-7-24 2 16,-15-32 2-16</inkml:trace>
          <inkml:trace contextRef="#ctx0" brushRef="#br0" timeOffset="-1244.5383">156 494 218 0,'-54'-40'102'0,"3"4"1"16,24 19-1-16,2-15-34 0,25 32-30 15,20-42-8-15,29 25-8 16,19-12-6-16,35 0-3 16,24-8-3-16,24-2-5 15,21-3-1-15,8-2-4 16,11 10-3-16,-8 0-5 16,-7 19-12-16,-26 0-22 15,-9 28-66-15,-33 1-2 16,-10 23-8-16,-25 0-3 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6:25.524"/>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5E09D149-F188-47AD-9EB1-233415CDCF13}" emma:medium="tactile" emma:mode="ink">
          <msink:context xmlns:msink="http://schemas.microsoft.com/ink/2010/main" type="writingRegion" rotatedBoundingBox="2786,1920 28024,2009 28015,4485 2778,4397"/>
        </emma:interpretation>
      </emma:emma>
    </inkml:annotationXML>
    <inkml:traceGroup>
      <inkml:annotationXML>
        <emma:emma xmlns:emma="http://www.w3.org/2003/04/emma" version="1.0">
          <emma:interpretation id="{79853BF5-892C-404B-AE73-940F3D59BC89}" emma:medium="tactile" emma:mode="ink">
            <msink:context xmlns:msink="http://schemas.microsoft.com/ink/2010/main" type="paragraph" rotatedBoundingBox="2786,1920 28024,2009 28015,4485 2778,4397" alignmentLevel="1"/>
          </emma:interpretation>
        </emma:emma>
      </inkml:annotationXML>
      <inkml:traceGroup>
        <inkml:annotationXML>
          <emma:emma xmlns:emma="http://www.w3.org/2003/04/emma" version="1.0">
            <emma:interpretation id="{EFEF6C16-A209-4A24-A7EA-52B300EE3891}" emma:medium="tactile" emma:mode="ink">
              <msink:context xmlns:msink="http://schemas.microsoft.com/ink/2010/main" type="line" rotatedBoundingBox="2786,1920 28024,2009 28015,4485 2778,4397"/>
            </emma:interpretation>
          </emma:emma>
        </inkml:annotationXML>
        <inkml:traceGroup>
          <inkml:annotationXML>
            <emma:emma xmlns:emma="http://www.w3.org/2003/04/emma" version="1.0">
              <emma:interpretation id="{40B7B1C4-A4A3-40D2-8F1E-E85483622E6A}" emma:medium="tactile" emma:mode="ink">
                <msink:context xmlns:msink="http://schemas.microsoft.com/ink/2010/main" type="inkWord" rotatedBoundingBox="2786,2012 7196,2027 7189,4080 2779,4065"/>
              </emma:interpretation>
              <emma:one-of disjunction-type="recognition" id="oneOf0">
                <emma:interpretation id="interp0" emma:lang="en-US" emma:confidence="0.5">
                  <emma:literal>Where</emma:literal>
                </emma:interpretation>
                <emma:interpretation id="interp1" emma:lang="en-US" emma:confidence="0">
                  <emma:literal>where</emma:literal>
                </emma:interpretation>
                <emma:interpretation id="interp2" emma:lang="en-US" emma:confidence="0">
                  <emma:literal>Whence</emma:literal>
                </emma:interpretation>
                <emma:interpretation id="interp3" emma:lang="en-US" emma:confidence="0">
                  <emma:literal>whence</emma:literal>
                </emma:interpretation>
                <emma:interpretation id="interp4" emma:lang="en-US" emma:confidence="0">
                  <emma:literal>Whine</emma:literal>
                </emma:interpretation>
              </emma:one-of>
            </emma:emma>
          </inkml:annotationXML>
          <inkml:trace contextRef="#ctx0" brushRef="#br0">75 63 140 0,'0'0'78'0,"0"0"-7"0,-25 14 3 16,25 13-22-16,-12 7-33 16,5 23-7-16,-3 23 0 15,5 23-7-15,0 17 0 16,3 9 1-16,-1 6-3 15,3-3 2-15,5-8 9 16,0-11-6-16,5-25 9 16,7-25-1-16,2-26-7 15,8-17 2-15,8-30 0 0,6-17-3 16,8-32-7 0,7-14 4-16,-2-15-6 15,0 5 1-15,-3 2 7 16,-4 15-3-16,-8 25 0 0,-5 24-2 15,-10 34-3-15,-2 24 0 16,-2 28-2-16,2 9 1 16,0 12 7-16,5 1-2 15,5-8 1-15,2-17-1 16,5-12 3-16,2-25-2 16,3-24-6-16,0-20 2 15,0-29-5-15,0-24 7 0,-7-28 0 16,2-21 4-1,-7-17-3-15,0-3 4 16,-10-7 7-16,0 4-1 16,-10 3-7-16,-5 20 0 0,-4 19-4 15,-3 27 1-15,-8 20-4 16,-1 17-1-16,9 34-11 16,-22-15-7-16,17 40-39 15,-7-3-44-15,14 22-2 16,-9-10-11-16,14 17-3 15</inkml:trace>
          <inkml:trace contextRef="#ctx0" brushRef="#br0" timeOffset="1483.7077">1593-170 115 0,'-5'-51'85'0,"12"24"-5"15,-7 27-6-15,0 0-29 16,32 30-30-16,-10 21 3 16,-3 12 5-16,11 28-5 15,-6 19 1-15,6 32-6 16,-8 19-1-16,-3 17-5 15,-7 13 7-15,-4 2-8 0,-11-7-2 16,-7-12 0-16,-7-28 3 16,-5-31 0-1,0-37 3-15,-2-26 0 16,-1-33-6-16,25-19 1 0,-34-44 1 16,27-14-1-16,9-21-8 15,11-16 1-15,6-15-1 16,13-5 0-16,5 0 0 15,7 15 1-15,0 17-2 16,0 24 2-16,-3 27 4 16,-4 25-1-16,-5 29-1 15,-8 20-1-15,-4 16 0 16,-3 3-1-16,0 3 0 0,-3-5 1 16,1-6-1-16,5-13 1 15,-1-9 0-15,6-11 0 16,4-8 1-1,0-7 0-15,1-5-1 0,1-7 1 16,-1-3 0-16,-6 0 1 16,1 0-1-16,-25 10 0 15,39-14 0-15,-39 14 1 16,34-5-1-16,-34 5 1 16,29 2 0-16,-29-2-1 15,30-2 1-15,-30 2 0 16,31-25 1-16,-14 1-1 0,-2-10 2 15,2-8-1-15,0-7 2 16,-2-5 0 0,-3 1 1-16,-2-1 0 15,-10 7 2-15,-2 11-2 0,-6 4-1 16,-4 10 0-16,12 22 0 16,-32-12-2-16,32 12-2 15,-27 29 1-15,18 3-2 16,4 7 0-16,2 10-1 15,6 5 0-15,4 2-1 16,3 0 1-16,2-5-1 16,5-7 2-16,3-9-1 15,4-13 2-15,5-13 0 0,3-11 1 16,5-8 0 0,2-7 0-16,0-5 0 15,0-2-1-15,-2-1 1 16,-5 6-1-16,-5 4 1 0,-27 15-2 15,36-10 1-15,-36 10-1 16,32 32 1-16,-17-5-1 16,-1 10 7-16,1 4-5 15,0 6 5-15,-1-3-2 16,-1 0 2-16,-4-10-1 16,-1-7 2-16,-8-27 0 15,2 27-5-15,-2-27 5 16,-5-25-12-16,5-2 4 15,0-7-3-15,8-8 2 16,1-4-2-16,4 2 1 16,6-2-2-16,1 6 1 0,2 6 5 15,0 2-5-15,0 13-5 16,-22 19-15-16,41-25-37 16,-41 25-44-16,37-4-3 15,-37 4-8-15,27 17-5 16</inkml:trace>
          <inkml:trace contextRef="#ctx0" brushRef="#br0" timeOffset="1912.2305">3903 1224 109 0,'0'0'91'0,"0"0"-4"15,-22 0-3-15,22 0-38 16,-30 22-11-16,30-22-5 16,0 0-13-16,0 0-4 15,0 0-2-15,0 0-2 16,0 0-1-16,34-12-3 16,-12-6 0-16,5 1-1 15,-2-2 0-15,-1-3-2 16,-24 22 0-16,34-32-1 15,-34 32 0-15,0 0 1 16,0 0-2-16,0 0 1 16,-24 0-2-16,7 24 1 0,0 6-2 15,0 11 2-15,2 11 7 16,3 4-3-16,4 7 3 16,6-1-3-16,7-4 2 15,5-4-2-15,9-8 3 16,13-16-6-16,12-6-21 15,7-26-42-15,28 4-37 16,-1-24-4-16,15 0-9 16,-8-17-7-16</inkml:trace>
          <inkml:trace contextRef="#ctx0" brushRef="#br0" timeOffset="10808.3446">3678 1358 161 0,'0'0'88'16,"0"0"-5"-16,-20-27 5 15,8 5-45-15,12 22-11 16,-12-31-9-16,12 31-4 16,-5-30-9-16,5 30-1 15,0-22 2-15,0 22-3 0,0 0-3 16,22-24-2-16,-22 24 0 16,36 0-2-16,-4 5 0 15,5 2-2-15,7 3 0 16,2 0 1-16,8-3-1 15,0-2 1-15,0-8 1 16,-1-6-1-16,-6-9 2 16,-6-6-1-16,-1-10 2 15,-9-5 0-15,-6-5 0 16,-11-3 0-16,-6-2 3 16,-13 3-1-16,-7-1 0 15,-10 11 0-15,-8-1 2 16,-4 10-1-16,-5 8 0 0,-3 6-2 15,-4 16-1-15,0 12-1 16,-3 14-2-16,0 17 0 16,5 18-3-1,-3 19 2-15,8 10 5 0,5 12-1 16,7 3-1-16,15 2 0 16,12-8 1-16,15-11 0 15,14-13 3-15,12-19-4 16,16-18-3-16,9-19 0 15,7-12-1-15,5-13-5 16,3-6-12-16,-15-16-24 16,10 13-64-16,-23-12-2 0,1 14-7 15,-20-7-6-15</inkml:trace>
        </inkml:traceGroup>
        <inkml:traceGroup>
          <inkml:annotationXML>
            <emma:emma xmlns:emma="http://www.w3.org/2003/04/emma" version="1.0">
              <emma:interpretation id="{A322C5F8-BA4C-4D23-9874-C4DAC4E4E2E6}" emma:medium="tactile" emma:mode="ink">
                <msink:context xmlns:msink="http://schemas.microsoft.com/ink/2010/main" type="inkWord" rotatedBoundingBox="8438,2186 9731,2191 9726,3620 8433,3616"/>
              </emma:interpretation>
              <emma:one-of disjunction-type="recognition" id="oneOf1">
                <emma:interpretation id="interp5" emma:lang="en-US" emma:confidence="1">
                  <emma:literal>do</emma:literal>
                </emma:interpretation>
                <emma:interpretation id="interp6" emma:lang="en-US" emma:confidence="0">
                  <emma:literal>dob</emma:literal>
                </emma:interpretation>
                <emma:interpretation id="interp7" emma:lang="en-US" emma:confidence="0">
                  <emma:literal>dot</emma:literal>
                </emma:interpretation>
                <emma:interpretation id="interp8" emma:lang="en-US" emma:confidence="0">
                  <emma:literal>doc</emma:literal>
                </emma:interpretation>
                <emma:interpretation id="interp9" emma:lang="en-US" emma:confidence="0">
                  <emma:literal>dog</emma:literal>
                </emma:interpretation>
              </emma:one-of>
            </emma:emma>
          </inkml:annotationXML>
          <inkml:trace contextRef="#ctx0" brushRef="#br0" timeOffset="18055.8514">6144 896 176 0,'0'0'91'0,"0"0"0"16,0 0-12-16,-29-22-45 16,29 22-6-16,-25-17-3 15,25 17-3-15,-29-22-4 16,29 22-1-16,-47-27-2 15,21 17-3-15,-9-4-3 0,-1 6-1 16,-6-1-1-16,3 9-3 16,0 2-1-16,2 13-2 15,5 7-1-15,6 14 1 16,4 13-4-16,7 10 2 16,8 5-2-16,7 4 2 15,7 0 5-15,10-4 0 16,7-10-7-16,8-15 7 15,12-22-5-15,8-19 1 16,9-23 2-16,5-19-1 16,5-24-3-16,-3-23 1 15,0-19 8-15,-4-12-8 0,-10-8 9 16,-5-2-2-16,-15 0-3 16,-7 5 6-16,-13 15-7 15,-6 14 2-15,-8 20-3 16,-5 14 2-16,-10 23-4 15,1 16 3-15,14 25 2 16,-40 32-9-16,18 22 7 16,0 19-5-16,3 35 2 15,-1 21-4-15,3 13 4 16,7 5-4-16,6-5-1 16,8-8 3-16,9-9 2 15,6-13-5-15,11-24-2 16,-1-29-6-16,10-13 1 0,-5-26-7 15,13-1-13-15,-11-33 4 16,8-1-13-16,-12-29 6 16,10 2 2-1,-13-14 7-15,0 2 2 0,-4 1 10 16,-6 1 17-16,-4 13 3 16,-5-2 12-16,-3 14 4 15,-7 0 4-15,0 27 2 16,-2-29 1-16,2 29-2 15,0 0-1-15,0 0-4 16,-30 4-1-16,30-4-4 16,-19 30-3-16,9-6-3 0,-2 3-3 15,4 7-1-15,1 5-5 16,2 5 1-16,8 0-4 16,6-2 1-1,6-5-2-15,5-8 2 0,9-9-1 16,0-16 1-16,8-13 1 15,-3-13 0-15,0-20 4 16,-2-9 0-16,-5-13 3 16,-5-2 0-16,-7-2 2 15,-10 2 0-15,-10 0 0 16,-5 12 0-16,-12 5-2 16,-7 15-2-16,-6 7-1 15,-4 5-2-15,3 5 0 0,-1 5-2 16,5 4-3-16,3 1-4 15,29 7-10 1,-37 5-16-16,35 19-46 16,2-24-36-16,5 54-2 0,0-25-5 15,14 15-3-15</inkml:trace>
        </inkml:traceGroup>
        <inkml:traceGroup>
          <inkml:annotationXML>
            <emma:emma xmlns:emma="http://www.w3.org/2003/04/emma" version="1.0">
              <emma:interpretation id="{1AA8B72E-E768-4D8F-A18B-9B7030E5AF79}" emma:medium="tactile" emma:mode="ink">
                <msink:context xmlns:msink="http://schemas.microsoft.com/ink/2010/main" type="inkWord" rotatedBoundingBox="11275,2738 13154,2745 13149,4412 11269,4405"/>
              </emma:interpretation>
              <emma:one-of disjunction-type="recognition" id="oneOf2">
                <emma:interpretation id="interp10" emma:lang="en-US" emma:confidence="0">
                  <emma:literal>yo a</emma:literal>
                </emma:interpretation>
                <emma:interpretation id="interp11" emma:lang="en-US" emma:confidence="0">
                  <emma:literal>yo u</emma:literal>
                </emma:interpretation>
                <emma:interpretation id="interp12" emma:lang="en-US" emma:confidence="0">
                  <emma:literal>you</emma:literal>
                </emma:interpretation>
                <emma:interpretation id="interp13" emma:lang="en-US" emma:confidence="0">
                  <emma:literal>You</emma:literal>
                </emma:interpretation>
                <emma:interpretation id="interp14" emma:lang="en-US" emma:confidence="0">
                  <emma:literal>your</emma:literal>
                </emma:interpretation>
              </emma:one-of>
            </emma:emma>
          </inkml:annotationXML>
          <inkml:trace contextRef="#ctx0" brushRef="#br0" timeOffset="21844.6832">8630 486 146 0,'0'0'89'0,"-27"-13"1"15,27 13 1-15,-7 35-55 16,9 1-12-16,-4 13-7 16,9 15-3-1,-4 9-7-15,6 5-4 0,1 5-3 16,5-4 0-16,2-6-3 15,5-14 2-15,2-15-2 16,6-13 1-16,4-18 0 16,3-13 1-16,2-13 1 15,0-11 0-15,0-15 1 16,0-8 0-16,-2-6 2 16,-3-9-2-16,-5 1 2 15,-4 0 0-15,-3 5 0 0,-3 2-1 16,-2 8 0-16,-5 7-1 15,-2 9 1 1,-10 30-2-16,8-31 2 16,-8 31-2-16,0 0 0 0,-15 44 0 15,5-3-1-15,-2 13 0 16,-3 14-2-16,-2 11 1 16,0 13 5-16,-3 6-2 15,1 0 2-15,-6 5-3 16,4-3 4-16,-4-5-3 15,-2-4 2-15,0-1-1 16,-2-4-6-16,-3-6 3 0,-2-4-2 16,0-7 2-16,-3-8-2 15,0-8 3-15,1-11 0 16,-3-10 0 0,2-20 1-16,5-10 1 0,3-14 0 15,4-17 1-15,8-15 0 16,8-10 0-16,6-9 1 15,13-11-2-15,9-4 2 16,8 0-2-16,10 0 1 16,7 7-1-16,5 5 0 15,5 5 1-15,-1 7-11 16,4 5 0-16,-4 7-7 16,1 6 2-16,-2 4-5 15,-6 0 3-15,0 8-3 16,-7 2-2-16,5 5 7 15,-12-1-7-15,5 11-7 16,-10-3-16-16,5 10-24 0,-8-5-8 16,0 8 11-16,-2-13 18 15,-22 10 16-15,40-19 17 16,-40 19 17-16,34-37 22 16,-20 12 27-16,1 1 10 15,0 0-8-15,-15 24-13 16,29-35-8-16,-29 35-5 15,20-22 0-15,-20 22 0 0,9-22 1 16,-9 22-1-16,3-22 1 16,-3 22-3-1,-5-27-3-15,5 27-5 16,-12-22-6-16,12 22-5 0,-25 5-3 16,25-5-3-16,-41 39-1 15,16-9-2-15,1 6-1 16,2 4 1-16,2 1-1 15,6-4 1-15,9-5-1 16,7-6 1-16,8-4 0 16,-10-22 0-16,39 22 0 15,-12-17 0-15,0-5 1 16,0-5-1-16,0-4 1 16,-3-4 0-16,-24 13 1 15,34-36-1-15,-34 36 2 16,13-44-1-16,-18 17 2 15,-8 0-1-15,-6-5 0 0,-6-2 1 16,-1 2-1-16,-1 3-1 16,0 2-1-16,5 5-8 15,22 22-14-15,-27-10-37 16,32 32-42-16,0 0-6 16,22 20-1-16,-5-6-7 15</inkml:trace>
          <inkml:trace contextRef="#ctx0" brushRef="#br0" timeOffset="22231.7617">10084 867 128 0,'-12'-29'89'15,"12"29"1"-15,-29 9-4 16,14 16-49-16,-12-1-8 15,5 15-4-15,-10-4-9 16,10 4-3-16,-7-5-6 16,10 0-1-16,-1-2-5 15,13-8 1-15,7-24-2 16,9 30 1-16,13-28-1 16,13-7 0-16,9-12 2 15,7-10-1-15,5-7 1 16,0-5 0-16,-2-5-1 0,-5 2 2 15,-10 8 1-15,-7 10 0 16,-10 14 0-16,-22 10 0 16,22 29 0-1,-17 8 0-15,-5 12-2 0,0 5-2 16,2 7-7-16,-4-10-21 16,14 5-65-16,-9-17-3 15,11-2-2-15,-14-37-3 16</inkml:trace>
        </inkml:traceGroup>
        <inkml:traceGroup>
          <inkml:annotationXML>
            <emma:emma xmlns:emma="http://www.w3.org/2003/04/emma" version="1.0">
              <emma:interpretation id="{7CA2763F-7CAF-4CD2-A811-12300F24FA53}" emma:medium="tactile" emma:mode="ink">
                <msink:context xmlns:msink="http://schemas.microsoft.com/ink/2010/main" type="inkWord" rotatedBoundingBox="14541,2509 18527,2523 18521,4410 14534,4396"/>
              </emma:interpretation>
              <emma:one-of disjunction-type="recognition" id="oneOf3">
                <emma:interpretation id="interp15" emma:lang="en-US" emma:confidence="0">
                  <emma:literal>improve</emma:literal>
                </emma:interpretation>
                <emma:interpretation id="interp16" emma:lang="en-US" emma:confidence="0">
                  <emma:literal>approve</emma:literal>
                </emma:interpretation>
                <emma:interpretation id="interp17" emma:lang="en-US" emma:confidence="0">
                  <emma:literal>aprons</emma:literal>
                </emma:interpretation>
                <emma:interpretation id="interp18" emma:lang="en-US" emma:confidence="0">
                  <emma:literal>apron</emma:literal>
                </emma:interpretation>
                <emma:interpretation id="interp19" emma:lang="en-US" emma:confidence="0">
                  <emma:literal>Reprove</emma:literal>
                </emma:interpretation>
              </emma:one-of>
            </emma:emma>
          </inkml:annotationXML>
          <inkml:trace contextRef="#ctx0" brushRef="#br0" timeOffset="23772.2403">11764 376 141 0,'2'-64'97'15,"8"27"-5"-15,-8 8-3 16,-2 29-37-16,0 0-42 16,32-2-3-16,-32 2-1 15,44 29-3-15,-12 0-10 16,7 5-5-16,7 10-6 15,-2 3-2-15,8 9 0 0,-8-5 0 16,5 8 1-16,-13-8 8 16,-4 1 7-16,-7-8 8 15,-8-5 8-15,-5-2 5 16,-10-8 1-16,1 3 2 16,-8-10 0-16,0 5-4 15,-5-5-3-15,3 0 1 16,7-22-3-16,-17 31 0 15,17-31-1-15,0 0-1 16,0 0-1-16,0 0-1 16,0 0-1-16,29-24-2 15,-7 7 0-15,5 0-2 0,2 0-1 16,3 4-1-16,2 6 1 16,-4 2-2-16,-4 5 1 15,-1 5 1-15,-25-5-1 16,37 12 1-16,-37-12 0 15,0 0 2-15,24 8 0 16,-24-8 1-16,0 0 0 16,0 0 1-16,0 0-2 15,0 0 0-15,0 0 0 16,-24 2-2-16,24-2-2 16,0 0-2-16,0 0-2 15,24 15-2-15,5-13 0 16,3-4-1-16,10-1 1 0,-1 1-1 15,3-1 4-15,-2 1 1 16,-1 4 4-16,-4 3 2 16,-8 3 1-16,-2 4 1 15,-27-12 0-15,39 29 1 16,-39-29-2-16,35 29 0 16,-35-29-2-16,31 22 0 15,-31-22-5-15,30 13-5 16,-30-13-18-16,29-3-50 15,-7 3-22-15,-22 0-3 16,39-2-3-16</inkml:trace>
          <inkml:trace contextRef="#ctx0" brushRef="#br0" timeOffset="23065.7108">11874 803 199 0,'-22'22'89'16,"9"8"-7"-16,1 19-25 15,0-1-54-15,2 6 1 0,0 2-3 16,1-2-1-16,4-2-10 16,-5-18-53-1,10-7-17-15,0-27 0 16,0 0-5-16</inkml:trace>
          <inkml:trace contextRef="#ctx0" brushRef="#br0" timeOffset="25651.9345">13467 759 157 0,'0'0'80'15,"3"30"-2"-15,-3-30-3 0,14 46-50 16,-6-21-13-16,-1 6 2 16,-7-31 2-16,15 44 2 15,-15-44-1-15,0 0 3 16,0 0 0-16,0 0-1 15,0 0-3-15,-3-34-4 16,-2 10-3-16,1 2-5 16,-1 0 0-16,5 22-3 0,-13-32 0 15,13 32-1-15,0 0-2 16,-12 37 1-16,10 11-2 16,-1 28 2-16,3 20 4 15,0 16-1-15,0 18-1 16,-2 9 0-16,-1 3-2 15,-4-8-1-15,0-12 3 16,-5-21-3-16,-1-21-2 16,-4-19 2-16,5-19 2 15,12-42 3-15,-29 15 3 16,19-37 1-16,0-22 2 16,5-15-1-16,3-24 2 15,7-20-3-15,4-26-5 0,13-11 1 16,5-14-2-16,10-5 0 15,5 8-2-15,6 9 0 16,4 22-3 0,4 30 1-16,-7 34 5 0,-5 29-2 15,-7 24-1-15,-11 25 0 16,-11 17 0-16,-10 8 1 16,-12 2-2-16,-8-3-2 15,-5-4-6-15,-9-15-10 16,10 2-15-16,-11-22-33 15,30-7-32-15,-29 8-3 16,29-8 2-16,0 0 1 0</inkml:trace>
          <inkml:trace contextRef="#ctx0" brushRef="#br0" timeOffset="25931.9432">14025 933 73 0,'27'22'67'16,"-8"2"10"-16,-4-2 2 15,2 8-30-15,-17-30-7 16,17 34 3-16,-17-34-6 16,0 0-6-16,0 0-6 15,22 19-5-15,-22-19-6 16,0 0-4-16,10-31-4 16,-10 31-1-16,7-37-1 15,0 15-3-15,1 0 1 0,-8 22-3 16,29-32-1-1,-29 32-7-15,44-12-9 16,-19 12-16-16,9 17-37 0,-7-7-29 16,7 12-1-16,-10-7-2 15,8 9 0-15</inkml:trace>
          <inkml:trace contextRef="#ctx0" brushRef="#br0" timeOffset="26303.7192">14648 1065 178 0,'0'0'97'16,"-15"-22"-4"-16,15 22 2 15,-22-15-40-15,22 15-34 16,-24-2-6-16,24 2-3 0,-22 22-6 16,22-22-3-16,-20 41-2 15,15-19-2-15,5 3 0 16,0-25 0-16,18 36-1 15,-18-36 2-15,36 10-1 16,-14-17 1-16,5-8 1 16,-2-7 0-16,-1-5 1 15,-7-2 2-15,-5-5 2 16,-7 4 0-16,-7 1 3 0,-3 5-1 16,-7-1 0-1,12 25 0-15,-32-29 0 16,32 29-5-16,-27-7-4 15,27 7-12-15,0 0-18 0,0 0-33 16,-5 22-35-16,5-22-5 16,29 19 0-16,-29-19-3 15</inkml:trace>
          <inkml:trace contextRef="#ctx0" brushRef="#br0" timeOffset="26583.906">14939 1014 288 0,'0'0'106'16,"0"0"-5"-16,27 12-4 15,-27-12-92-15,0 0-4 0,12 29 0 16,-12-29 1-16,17 27-2 16,-17-27 0-16,0 0 0 15,32 17 1-15,-32-17-1 16,32-17 1-16,-15-5 1 15,2-5-2-15,-2-2-1 16,1-5-4-16,-6-1-5 16,-5-4-9-16,0 10-10 15,-9-5-26-15,2 34-39 16,-2-35-4-16,2 35 3 16,0 0-1-16</inkml:trace>
          <inkml:trace contextRef="#ctx0" brushRef="#br0" timeOffset="26960.1568">15697 1016 126 0,'27'12'94'16,"-27"-12"-7"-16,24 17-4 15,-24-17-45-15,0 0-36 16,0 0 2-16,-24-9 3 15,24 9-3-15,-30-20-1 16,30 20 3-16,-34-32 3 16,10 13 2-16,24 19 2 0,-42-37 1 15,42 37 0-15,-39-17 1 16,39 17-1-16,-29 7-3 16,29-7-3-16,-20 37-4 15,13-10-1-15,-1 2-2 16,3 0 0-16,1-2-1 15,1 0-1-15,6-2 0 16,-3-25 1-16,14 34 0 16,-14-34-1-16,42 22-6 15,-15-25-26-15,14 6-57 16,-4-13-6-16,12 0-2 16,-8-7-8-16</inkml:trace>
        </inkml:traceGroup>
        <inkml:traceGroup>
          <inkml:annotationXML>
            <emma:emma xmlns:emma="http://www.w3.org/2003/04/emma" version="1.0">
              <emma:interpretation id="{CE0CD244-7644-44D3-BD9D-717CC306F5B5}" emma:medium="tactile" emma:mode="ink">
                <msink:context xmlns:msink="http://schemas.microsoft.com/ink/2010/main" type="inkWord" rotatedBoundingBox="19564,1979 21638,1987 21633,3374 19560,3367"/>
              </emma:interpretation>
              <emma:one-of disjunction-type="recognition" id="oneOf4">
                <emma:interpretation id="interp20" emma:lang="en-US" emma:confidence="1">
                  <emma:literal>data</emma:literal>
                </emma:interpretation>
                <emma:interpretation id="interp21" emma:lang="en-US" emma:confidence="0">
                  <emma:literal>datu</emma:literal>
                </emma:interpretation>
                <emma:interpretation id="interp22" emma:lang="en-US" emma:confidence="0">
                  <emma:literal>dada</emma:literal>
                </emma:interpretation>
                <emma:interpretation id="interp23" emma:lang="en-US" emma:confidence="0">
                  <emma:literal>dater</emma:literal>
                </emma:interpretation>
                <emma:interpretation id="interp24" emma:lang="en-US" emma:confidence="0">
                  <emma:literal>dat,</emma:literal>
                </emma:interpretation>
              </emma:one-of>
            </emma:emma>
          </inkml:annotationXML>
          <inkml:trace contextRef="#ctx0" brushRef="#br0" timeOffset="28975.8216">17178 842 134 0,'-12'-34'84'16,"-3"-5"-5"-16,5-2 0 15,-9-6-55-15,6 6-1 16,-9-8 9-16,3 12 0 16,-10-7-2-16,7 17-3 15,-13 3-4-15,8 19-6 0,-4 17-6 16,-1 20-3-16,3 19-6 16,-1 13-2-16,8 11-2 15,5 4-1-15,7 1 0 16,10 1 1-16,13-15-2 15,9-12 3-15,9-18 0 16,13-18 1-16,5-23 0 16,12-22 2-16,3-29 2 15,7-25-1-15,2-22 5 16,5-14-3-16,-4-15 4 16,-6-3 2-16,-9-1-5 15,-8 13 2-15,-14 18-3 16,-10 22 2-16,-13 22-5 0,-11 24 3 15,-3 37-6-15,0 0-2 16,-32 27 7-16,12 25-7 16,-2 11 4-16,3 15-5 15,2 8 3-15,2 4-7 16,3 3 1-16,5-7-6 16,14-1-3-16,3-19 1 15,7-5-3-15,0-19 1 16,7-8 0-16,-2-19 2 15,8-8 3-15,-3-12 2 16,-1 0 1-16,-1-7 2 16,-1 0 4-16,-24 12 5 0,37-29 4 15,-37 29 3-15,22-35 5 16,-22 35 3-16,10-36 1 16,-10 36 2-1,-10-27-2-15,10 27-4 0,-22-5-4 16,22 5-3-16,-42 32-3 15,16 0-1-15,-1 2-3 16,0 7 0-16,5 1-1 16,5-1 1-16,9-4-2 15,6-8 2-15,2-29-1 16,24 25 1-16,-24-25 0 16,47-15 0-16,-20-7 1 15,2-5 0-15,-2-2 1 0,-3 0-2 16,-2 4 1-16,-5 3-1 15,-17 22 1-15,22-17-1 16,-22 17-1-16,8 25 1 16,-8-1-2-16,-3 8 1 15,3 2-1-15,0 3 1 16,3-1-1-16,2-4 0 16,2-3-2-16,5-7 2 15,-12-22-2-15,39 13 2 16,-9-23 1-16,1-17 0 15,11-15 1-15,4-19 1 16,6-14 5-16,4-16-1 0,0-14 3 16,3-10-2-16,-5-14 0 15,2-6 3-15,-10 1-4 16,-2 14 2 0,-12 15-6-16,-7 22 3 0,-8 29-5 15,-8 29 3-15,-9 25-1 16,-9 66-5-16,-6 18 2 15,-7 21-3-15,-7 22 2 16,-1 10-5-16,1 7-4 16,-3-10-12-16,5-4-4 15,-4-25-1-15,13-10-20 16,-11-38-10-16,17-13 6 16,-17-37 17-16,29-7 15 0,-40-44 17 15,18-5 12 1,0-12 7-16,-2-10 23 15,12 10 11-15,-13-8-3 16,20 16-14-16,-7 1-9 0,10 16-8 16,2 9-5-16,0 27-7 15,0 0-7-15,0 0-12 16,41 29-21-16,-21-4-50 16,17 16-3-16,-1-7-1 15,18 10-3-15</inkml:trace>
          <inkml:trace contextRef="#ctx0" brushRef="#br0" timeOffset="29346.6703">18693 693 230 0,'0'0'96'0,"0"0"-2"0,-22-19-4 16,22 19-34-16,-34 22-55 15,10-5-1-15,-1 2 0 16,-4 11 0-16,0 2 1 15,-1-1 0-15,6 4-1 16,4-4 1-16,11-6-1 16,9-25-1-16,19 32-5 15,6-35-1-15,14-7-1 16,5-14 0-16,7-5 1 0,0-8 0 16,-2-5 3-1,-10 1 5-15,-7 7 8 16,-7 7 3-16,-25 27 3 15,0 0 2-15,0 0 0 0,0 0 0 16,-18 41-2-16,6 1-4 16,-2-3-5-16,6 7-6 15,8-2-15-15,0-14-29 16,20 6-55-16,-20-36-5 16,44 37-4-16,-20-35-6 15</inkml:trace>
        </inkml:traceGroup>
        <inkml:traceGroup>
          <inkml:annotationXML>
            <emma:emma xmlns:emma="http://www.w3.org/2003/04/emma" version="1.0">
              <emma:interpretation id="{5B8D360E-663E-4586-8573-51EE536E40E4}" emma:medium="tactile" emma:mode="ink">
                <msink:context xmlns:msink="http://schemas.microsoft.com/ink/2010/main" type="inkWord" rotatedBoundingBox="22912,2336 28022,2353 28015,4485 22904,4467"/>
              </emma:interpretation>
              <emma:one-of disjunction-type="recognition" id="oneOf5">
                <emma:interpretation id="interp25" emma:lang="en-US" emma:confidence="0">
                  <emma:literal>goal</emma:literal>
                </emma:interpretation>
                <emma:interpretation id="interp26" emma:lang="en-US" emma:confidence="0">
                  <emma:literal>goral</emma:literal>
                </emma:interpretation>
                <emma:interpretation id="interp27" emma:lang="en-US" emma:confidence="0">
                  <emma:literal>goat</emma:literal>
                </emma:interpretation>
                <emma:interpretation id="interp28" emma:lang="en-US" emma:confidence="0">
                  <emma:literal>gal</emma:literal>
                </emma:interpretation>
                <emma:interpretation id="interp29" emma:lang="en-US" emma:confidence="0">
                  <emma:literal>grant</emma:literal>
                </emma:interpretation>
              </emma:one-of>
            </emma:emma>
          </inkml:annotationXML>
          <inkml:trace contextRef="#ctx0" brushRef="#br0" timeOffset="30304.3634">20766 989 278 0,'-10'-24'113'0,"-12"-8"-6"15,10 10-3-15,-17-3-88 16,29 25-9-16,-39-39 0 16,39 39 1-16,-42-24-1 15,20 17-2-15,0 2-1 16,-2 5-2-16,-1 5-2 15,-4 7 1-15,-5 7-1 16,-3 6-1-16,-4 7 0 16,-1 4-1-16,0 6 1 15,6-1-1-15,6 3 0 16,6-2 0-16,12-3 0 16,9-5 0-16,16-7 0 15,9-5 2-15,12-10-1 0,5-7 1 16,10-12 0-16,2-8 0 15,8-9 1-15,2-8 0 16,-2-2 1-16,-8-5-1 16,-5 7 0-16,-7 3 0 15,-9 9 0-15,-30 20-1 16,22-2 0-16,-22 2 0 16,-25 56-1-16,1 2 2 15,-8 13 6-15,-7 15-5 16,-5 17 3-16,-5 4-3 15,0 10 1-15,-7 1-2 16,5-3 3-16,-3-18-5 0,5-9-3 16,5-19 3-16,5-18-1 15,7-17 1 1,8-16 0-16,24-18 2 16,-25-18-1-16,28-6 0 0,6-8 0 15,16-2 0-15,12-3 1 16,9 1-3-16,15-1-4 15,8 3-6-15,16 7-12 16,-4-7-30-16,19 17-45 16,-14-10-2-16,9 10-4 15,-12-10 0-15</inkml:trace>
          <inkml:trace contextRef="#ctx0" brushRef="#br0" timeOffset="31643.8042">21548 1168 210 0,'-19'-25'82'0,"19"25"-3"16,-44-24-3-16,44 24-64 16,-39-13-5-16,39 13 8 15,-44 8 2-15,44-8 2 16,-49 39 0-16,27 0 4 15,0-2 3-15,7 9-7 16,5-7 0-16,10 5-9 0,8-12 0 16,9-8-5-1,10-11 2-15,9-18-6 16,6-15-11-16,7-7 6 0,-3-12-4 16,3-5 5-16,-5-2-3 15,-5-3 7-15,-4 0 0 16,-6 10 4-16,-12 2 7 15,-2 10 0-15,-10 0 0 16,-5 27 1-16,4-31-2 16,-4 31-2-16,0-27-3 15,0 27-2-15,5-22-1 16,-5 22-2-16,0 0-1 16,15-22 0-16,-15 22-1 15,0 0 0-15,29 32-2 16,-16-10-2-16,1 4-4 0,-2 4-3 15,8 4-3-15,-3-7 0 16,5 2-1-16,-22-29 0 16,44 39 2-16,-22-26 3 15,3-4 3-15,-3-1 5 16,-22-8 3-16,36 9 3 16,-36-9 3-16,22 5 3 15,-22-5 2-15,0 0 0 16,0 0 1-16,0 0-1 15,5-22 0-15,-5 22-3 16,0 0-1-16,12-27-3 16,-12 27 0-16,0 0-1 15,27-26-2-15,-27 26 1 0,22-18 0 16,-22 18 0-16,0 0-1 16,30-9 0-16,-30 9-2 15,0 0 1-15,0 0 1 16,0 0-2-16,22 17 0 15,-22-17 0-15,12 22-2 16,-12-22 1-16,10 24-1 16,-10-24 0-16,0 0 0 0,24 25 1 15,-24-25 0 1,0 0 1-16,0 0 2 16,27-13 0-16,-27 13 1 15,0 0 1-15,2-26 0 0,-2 26 1 16,0 0 0-16,-27-20 0 15,27 20 1-15,-26-2 0 16,26 2 1-16,-30-3-1 16,30 3 0-16,-29-2 0 15,29 2-1-15,-29 0 0 16,29 0-2-16,-37 7-1 16,37-7-1-16,-39 22 0 15,39-22-1-15,-30 39 0 16,21-17 0-16,9-22-1 15,-8 42 1-15,8-42 2 16,13 31 4-16,-13-31-7 16,22 22 6-16,-22-22-6 0,26 20 6 15,-26-20-4-15,30 22 3 16,-30-22-6-16,24 24 0 16,-24-24 5-16,25 20-3 15,-25-20 2-15,24 12-3 16,-24-12-1-16,25 5-1 15,-25-5 1-15,34-2-2 16,-34 2 0-16,36-5 1 16,-14 0-1-16,3 0 2 15,-3-5 1-15,2 3 2 16,-24 7-4-16,37-22-3 16,-37 22 7-16,24-25-3 0,-24 25 5 15,13-22-3-15,-13 22 3 16,0 0-3-16,0 0 7 15,-5-22-1 1,5 22-2-16,0 0-1 0,0 0-3 16,0 0 8-16,-3 22-5 15,6 0 4-15,2 3-4 16,0 2 3-16,4 2-4 16,6 0 3-16,0-2-7 15,4 0-11-15,-19-27-12 16,47 25-40-16,-47-25-42 15,44 2-2-15,-44-2-1 16,39-22-4-16</inkml:trace>
          <inkml:trace contextRef="#ctx0" brushRef="#br0" timeOffset="32052.0781">23000 278 315 0,'-12'58'110'0,"19"11"-5"16,-14 2-7-16,12 17-90 15,-5 7-10-15,7 8 1 16,3-1-4-16,5-6-2 15,2-3 0-15,-2-15-13 0,11 0-25 16,-6-17-49 0,9-7-1-16,-9-17-3 15,12-10 5-15</inkml:trace>
          <inkml:trace contextRef="#ctx0" brushRef="#br0" timeOffset="33243.7746">23890 1153 264 0,'-41'-39'101'16,"-3"-10"-6"-16,14 12-2 15,3 1-71-15,20 6-11 16,14 8-3-16,15 8-8 15,13 14-3-15,9 9-3 16,12 16-3-16,0 4-4 16,5 10-5-16,-5-2-2 0,10 4 0 15,-5-9-1-15,5 0 4 16,-2-12-4-16,7 4 9 16,-8-12 3-16,3 3 11 15,-2-8 2-15,-8-7 6 16,-4 3 7-16,-13-13 2 15,5 3 5-15,-17-20-5 16,7 2 4-16,-10-11-5 16,6 6-2-16,-8-2-2 15,-3 8-7-15,-2 2-3 16,-17 22-2-16,22-17-2 16,-22 17-6-16,0 0-7 15,27 22-5-15,-5-7-4 0,-22-15-1 16,54 26-1-16,-22-16-3 15,9 7 3-15,-11 0 6 16,-1 8 17-16,-10 7 11 16,-16-1 12-16,-10 16 3 15,-33-3 5-15,-11 19 1 16,-30-4 2-16,-11 12-4 16,-36-5-8-16,-16 5-8 15,-32 5-6-15,-22 2 0 16,-19-2 1-16,-6-3 1 15,-7-12 0-15,13-7 1 16,16-20 0-16,30-12-2 0,39-24 1 16,54-23-4-16,63-14-4 15,57-10-1-15,68-5-4 16,46-2-9 0,55 7-18-16,21-7-29 0,37 22-51 15,12-8-2-15,17 18-5 16,-19-15-5-16</inkml:trace>
          <inkml:trace contextRef="#ctx0" brushRef="#br0" timeOffset="32239.2292">23306 1143 244 0,'0'0'92'0,"-7"-27"-2"15,7 27 2-15,0 0-61 16,-3 39-29-16,8-12 1 16,2 3-8-16,3 6-4 15,-3-4-14-15,13 5-15 16,-10-10-46-16,9 2-2 16,-19-29-2-16,39 32-6 15</inkml:trace>
          <inkml:trace contextRef="#ctx0" brushRef="#br0" timeOffset="32412.2205">23653 488 287 0,'-17'-32'99'0,"17"32"-5"15,0 0-12-15,-32-17-92 16,32 17-10-16,0 0-8 0,3 44-29 15,-3-44-31 1,17 34-1-16,-17-34-2 16,44 30-1-16</inkml:trace>
          <inkml:trace contextRef="#ctx0" brushRef="#br0" timeOffset="32629.3644">24394 109 314 0,'2'-24'111'16,"-2"24"-8"-16,0 0-3 16,-41 39-91-16,9 15-3 0,0 26 1 15,-2 16-5 1,4 11 0-16,6 8-5 16,4 0 1-16,8 2-14 15,0-14-22-15,14 2-60 0,-9-24-3 16,12-1-1-16,-15-21-3 15</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28.06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0E2ACEB-15AE-4635-A5AE-E362F99D55D1}" emma:medium="tactile" emma:mode="ink">
          <msink:context xmlns:msink="http://schemas.microsoft.com/ink/2010/main" type="inkDrawing" rotatedBoundingBox="25640,4067 29338,5310 28570,7594 24872,6350" shapeName="Other"/>
        </emma:interpretation>
      </emma:emma>
    </inkml:annotationXML>
    <inkml:trace contextRef="#ctx0" brushRef="#br0">0 0 346 0,'0'0'113'0,"27"17"-7"16,-12 15-9-16,5 4-108 16,-1-2-5-16,10 13-9 15,-2-13-5-15,12 13-6 16,-7-18 0-16,12 12 1 15,-5-9 10-15,0 2 11 16,-4 1 12-16,-4-1 11 0,1 7 11 16,-12-1 8-1,-1 11 4-15,-11-7 0 16,1 7-3-16,-13-4-1 16,6 6-6-16,-12-11-1 0,3 2-4 15,-5-7-3-15,2-1-2 16,-5-6-4-16,8-6-1 15,7-24-5-15,-12 29-2 16,12-29-2-16,0 0-1 16,0 0-1-16,34-17 1 15,-12-2 1-15,5-3 0 16,5 2-1-16,-1 1 2 16,4 1 0-16,-1 6 2 15,0 2-1-15,0 8 0 16,0 2 1-16,1 2-1 15,1 3 0-15,3 0-1 16,5 0 1-16,0 5-1 0,3 0-1 16,-3 2 2-16,0 3-1 15,0-3 0-15,-5 0 0 16,0-2 0-16,0-8 0 16,0-7 1-16,0-9 0 15,5-8-1-15,0-8-3 16,0-4 2-16,-4 0-1 15,-1 2 2-15,-5-2 0 16,-5 7 3-16,-9 3 0 16,-20 24 3-16,14-32 1 15,-14 32 1-15,0 0 0 16,-29-10-1-16,5 25 4 0,-8 12-6 16,-2 14 3-16,-5 13-1 15,-1 9 0-15,6 11-1 16,2 2 0-16,13-6-1 15,9-8-5-15,10-9 4 16,10-16-4-16,-10-37 0 16,54 24-2-16,-13-36-1 15,11-17 1-15,1-8-1 16,6-9 1-16,5-6-2 16,-1 4 1-16,3 4-1 15,-7 14 2-15,-8 20-1 16,-4 30 1-16,-16 29 0 15,-16 27 0-15,-20 29 3 0,-19 22 0 16,-20 15 4-16,-22 9-1 16,-22 6 4-16,-22-8-1 15,-17-7 1-15,-23-15 0 16,-11-10 0-16,-8-17 0 16,1-14 1-16,2-23 0 15,16-19 0-15,16-22-1 16,22-27 1-16,31-26-1 15,32-30-3-15,39-30-2 16,37-16 1-16,42-11-3 16,41-4 0-16,39 5-1 15,34 14-2-15,30 17 1 0,21 23 2 16,21 21 0-16,9 15-3 16,-8 13 0-16,-9 6-4 15,-15 6-3 1,-19-8-4-16,-8 0-7 0,-29-14-10 15,-14 0-15-15,-33-25-46 16,1 2-28-16,-28-24-1 16,-4-2-1-16,-20-20 0 15</inkml:trace>
  </inkml:traceGroup>
</inkml:ink>
</file>

<file path=ppt/ink/ink2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52.669"/>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6770A75-A39C-4908-B70E-23873F623DB6}" emma:medium="tactile" emma:mode="ink">
          <msink:context xmlns:msink="http://schemas.microsoft.com/ink/2010/main" type="writingRegion" rotatedBoundingBox="4767,3901 13453,4947 13111,7789 4425,6744"/>
        </emma:interpretation>
      </emma:emma>
    </inkml:annotationXML>
    <inkml:traceGroup>
      <inkml:annotationXML>
        <emma:emma xmlns:emma="http://www.w3.org/2003/04/emma" version="1.0">
          <emma:interpretation id="{8FA7394B-B175-48E3-92FF-4CBFD62E4245}" emma:medium="tactile" emma:mode="ink">
            <msink:context xmlns:msink="http://schemas.microsoft.com/ink/2010/main" type="paragraph" rotatedBoundingBox="4767,3901 13453,4947 13111,7789 4425,6744" alignmentLevel="1"/>
          </emma:interpretation>
        </emma:emma>
      </inkml:annotationXML>
      <inkml:traceGroup>
        <inkml:annotationXML>
          <emma:emma xmlns:emma="http://www.w3.org/2003/04/emma" version="1.0">
            <emma:interpretation id="{76D464E4-0BCC-48E0-9E39-B8A0C0379ED8}" emma:medium="tactile" emma:mode="ink">
              <msink:context xmlns:msink="http://schemas.microsoft.com/ink/2010/main" type="line" rotatedBoundingBox="4767,3901 13453,4947 13111,7789 4425,6744"/>
            </emma:interpretation>
          </emma:emma>
        </inkml:annotationXML>
        <inkml:traceGroup>
          <inkml:annotationXML>
            <emma:emma xmlns:emma="http://www.w3.org/2003/04/emma" version="1.0">
              <emma:interpretation id="{47E9B59E-120F-47BB-8001-D02EBFD40D1A}" emma:medium="tactile" emma:mode="ink">
                <msink:context xmlns:msink="http://schemas.microsoft.com/ink/2010/main" type="inkWord" rotatedBoundingBox="8191,4782 13397,5408 13160,7380 7954,6753"/>
              </emma:interpretation>
              <emma:one-of disjunction-type="recognition" id="oneOf0">
                <emma:interpretation id="interp0" emma:lang="en-US" emma:confidence="0">
                  <emma:literal>Basic</emma:literal>
                </emma:interpretation>
                <emma:interpretation id="interp1" emma:lang="en-US" emma:confidence="0">
                  <emma:literal>B osic</emma:literal>
                </emma:interpretation>
                <emma:interpretation id="interp2" emma:lang="en-US" emma:confidence="0">
                  <emma:literal>Bo sic</emma:literal>
                </emma:interpretation>
                <emma:interpretation id="interp3" emma:lang="en-US" emma:confidence="0">
                  <emma:literal>B osio</emma:literal>
                </emma:interpretation>
                <emma:interpretation id="interp4" emma:lang="en-US" emma:confidence="0">
                  <emma:literal>Bo Sic</emma:literal>
                </emma:interpretation>
              </emma:one-of>
            </emma:emma>
          </inkml:annotationXML>
          <inkml:trace contextRef="#ctx0" brushRef="#br0">4212 2181 136 0,'0'0'103'0,"0"0"-4"16,-58 34 0-16,-16-17-61 16,-2 15 6-16,-24-7 0 15,2 14-10-15,-9-7-8 16,12 9-3-16,-3-7-5 16,20 10-7-16,14 3-3 15,18 2-5-15,19 0-3 16,22-3 1-16,20-4-3 15,19-16 1-15,27-13 0 0,15-23 1 16,17-22 1-16,4-19 0 16,1-23 0-16,-8-9-1 15,-9-10 2-15,-20 3 0 16,-24 7 2-16,-20 10-2 16,-32 14 1-16,-16 15-2 15,-21 17 3-15,-9 20-2 16,-7 12-1-16,2 12-1 15,5 14-2-15,9 11 0 16,21 9-1-16,11 1-1 16,25 1-2-16,17-6 0 15,22-6 0-15,14-6 0 16,21-13 1-16,4-15 0 0,5-5 1 16,0-4 1-16,-5-8 4 15,-10-2 0 1,-12-5 1-16,-14 0 2 15,-13-8-1-15,-7 3 0 0,-10-7 1 16,-5 2 0-16,-4 0-1 16,-1 3 0-16,-5-1 0 15,-2 25-1-15,3-31 0 16,-3 31 0-16,0 0-1 16,0 0 0-16,0 0-2 15,0 0-6-15,-20 26-12 16,20-26-24-16,-17 25-67 0,17-25-6 15,-24 32-3-15,24-32-3 16</inkml:trace>
          <inkml:trace contextRef="#ctx0" brushRef="#br0" timeOffset="584.1463">5689 1756 213 0,'5'-30'111'0,"-5"30"-1"15,-13-39-2-15,13 39-59 16,-39-17-21-16,10 22-5 0,-15 2-6 15,-5 13-5-15,-12 7-4 16,-8 10 0-16,-6 7-4 16,-1 4-1-16,0 1-1 15,5 0-1-15,10-5-1 16,12-7 0-16,13-8-2 16,16-7 2-16,20-22-1 15,15 25 0-15,21-23 0 0,25-4 0 16,20-1 0-16,14 8 1 15,11 5 0 1,1 12-1-16,1 5 0 16,-13 9 2-16,-14 11-1 0,-28 4 2 15,-26 8-1-15,-22 2 2 16,-27 0 0-16,-24-2 1 16,-28-1 0-16,-11 1-1 15,-13-8 0-15,-2-4 0 16,0-13-2-16,4-14 1 15,13-20-2-15,17-25-1 16,25-14-1-16,19-15-3 0,24-4-2 16,15-8-4-1,25 2-6-15,16 1-7 16,26 16-15-16,-4-2-40 16,20 22-33-16,-7-2-4 15,10 17 2-15,-15-3-5 0</inkml:trace>
          <inkml:trace contextRef="#ctx0" brushRef="#br0" timeOffset="887.2057">6889 2044 226 0,'-34'-29'107'0,"12"7"0"15,-10 0-5-15,32 22-65 16,-39-10-16-16,39 10-4 16,-20 37-7-16,15-3-6 15,3 5-3-15,-1 8-4 16,1 4-12-16,-8-14-29 15,13 4-62-15,-18-14-2 16,17-3-2-16,-2-24-1 16</inkml:trace>
          <inkml:trace contextRef="#ctx0" brushRef="#br0" timeOffset="1050.3341">6935 1384 147 0,'17'-83'80'0,"1"20"-3"15,4 23-3-15,-22 40-62 16,46-9-25-16,-14 36-56 16,2 7-7-16,5 7-5 15,3 11-3-15</inkml:trace>
          <inkml:trace contextRef="#ctx0" brushRef="#br0" timeOffset="1364.5435">7964 1951 231 0,'0'0'107'0,"-34"20"2"15,0-23-7-15,2 8-76 16,-14-7-5-16,2 14 0 16,-10 5-6-16,-10 10-6 15,-2 10-5-15,5 7 0 16,0 5-3-16,10 2-1 15,12 0 0-15,17-2 0 16,29-12 1-16,35-10 0 16,31-15 0-16,32-10 0 15,27-6-2-15,20-9 2 0,9-4-1 16,-5 0 2-16,-16 0-2 16,-23 2 2-16,-27-2-7 15,-36-10-18-15,-20 5-82 16,-36-12-7-16,-15-5-6 15,-22-17-12-15</inkml:trace>
          <inkml:trace contextRef="#ctx0" brushRef="#br0" timeOffset="-1475.5019">1113 639 88 0,'-12'-25'84'16,"12"25"-7"-16,-8-44-2 0,6 20-57 16,-1-1-5-16,-2 1 9 15,5 24 7 1,-26-32 5-16,26 32 2 0,-54-14 0 15,24 23-2-15,-6 6-5 16,9 31-8-16,0 28-1 16,20 33-8-16,14 42-3 15,17 37-4-15,20 27-3 16,10 17 0-16,15 4 1 16,-1-6 1-16,3-16-7 15,-7-19 4-15,-8-36-3 16,-10-33 1-16,-9-23-7 0,-15-33-10 15,0-14-30 1,-20-32-62-16,-2-22-2 0,0 0-3 16,-29-59-3-16</inkml:trace>
          <inkml:trace contextRef="#ctx0" brushRef="#br0" timeOffset="-636.2546">89 1025 196 0,'-39'-76'102'16,"14"13"2"-16,1-6-4 16,21 13-45-16,-2-12-19 0,25-1-16 15,12-24 1-15,24-5-7 16,25-9-2-16,29-1-5 16,24 11 0-16,39 18-4 15,28 33-1-15,12 46-3 16,9 51-2-16,-7 45 1 15,-17 36-3-15,-27 22 1 16,-34 12 4-16,-54 5 1 16,-44-7 1-16,-46-15 1 15,-47-22 0-15,-36-10-1 16,-40-12 1-16,-21-12 1 16,-16-15-6-16,-1-14 2 15,-1-18-1-15,18-24 2 0,14-27-1 16,34-19 1-16,47-20 0 15,41-12-1-15,47 2 1 16,51 12-2-16,42 13 0 16,31 29-1-16,32 32-1 15,8 24 0-15,7 25 0 16,-5 17 1-16,-15 9-2 16,-34 6-1-16,-29 6 4 0,-30-1 2 15,-38-8-2 1,-33-3 2-16,-33-4-1 15,-35 0 2-15,-25-8-1 16,-26-12 3-16,-15-10-4 0,-9-19 0 16,-1-25 0-16,0-19 0 15,8-24 0-15,12-18-5 16,22-10-5-16,22-9-5 16,31 0-9-16,18-3-14 15,41 17-27-15,18 0-42 16,41 18-4-16,15-8 1 15,21 10-1-15</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01.302"/>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CAAB2D80-4893-48FA-B919-CF9F0D09853D}" emma:medium="tactile" emma:mode="ink">
          <msink:context xmlns:msink="http://schemas.microsoft.com/ink/2010/main" type="writingRegion" rotatedBoundingBox="6745,3822 19217,4088 19143,7605 6670,7340"/>
        </emma:interpretation>
      </emma:emma>
    </inkml:annotationXML>
    <inkml:traceGroup>
      <inkml:annotationXML>
        <emma:emma xmlns:emma="http://www.w3.org/2003/04/emma" version="1.0">
          <emma:interpretation id="{AC575EAB-209E-4020-ABEE-8B5030CAB435}" emma:medium="tactile" emma:mode="ink">
            <msink:context xmlns:msink="http://schemas.microsoft.com/ink/2010/main" type="paragraph" rotatedBoundingBox="6745,3822 19217,4088 19143,7605 6670,7340" alignmentLevel="1"/>
          </emma:interpretation>
        </emma:emma>
      </inkml:annotationXML>
      <inkml:traceGroup>
        <inkml:annotationXML>
          <emma:emma xmlns:emma="http://www.w3.org/2003/04/emma" version="1.0">
            <emma:interpretation id="{AA08DB43-C328-4FA4-9F9B-093B22542CCC}" emma:medium="tactile" emma:mode="ink">
              <msink:context xmlns:msink="http://schemas.microsoft.com/ink/2010/main" type="line" rotatedBoundingBox="6745,3822 19217,4088 19143,7605 6670,7340"/>
            </emma:interpretation>
          </emma:emma>
        </inkml:annotationXML>
        <inkml:traceGroup>
          <inkml:annotationXML>
            <emma:emma xmlns:emma="http://www.w3.org/2003/04/emma" version="1.0">
              <emma:interpretation id="{1042E32D-FCE4-4115-A63B-BCF6A4828FAC}" emma:medium="tactile" emma:mode="ink">
                <msink:context xmlns:msink="http://schemas.microsoft.com/ink/2010/main" type="inkWord" rotatedBoundingBox="6745,3822 19217,4088 19143,7605 6670,7340"/>
              </emma:interpretation>
              <emma:one-of disjunction-type="recognition" id="oneOf0">
                <emma:interpretation id="interp0" emma:lang="en-US" emma:confidence="0">
                  <emma:literal>Feebnck</emma:literal>
                </emma:interpretation>
                <emma:interpretation id="interp1" emma:lang="en-US" emma:confidence="0">
                  <emma:literal>Fee back</emma:literal>
                </emma:interpretation>
                <emma:interpretation id="interp2" emma:lang="en-US" emma:confidence="0">
                  <emma:literal>Fee buck</emma:literal>
                </emma:interpretation>
                <emma:interpretation id="interp3" emma:lang="en-US" emma:confidence="0">
                  <emma:literal>Feebnch</emma:literal>
                </emma:interpretation>
                <emma:interpretation id="interp4" emma:lang="en-US" emma:confidence="0">
                  <emma:literal>Fee bnck</emma:literal>
                </emma:interpretation>
              </emma:one-of>
            </emma:emma>
          </inkml:annotationXML>
          <inkml:trace contextRef="#ctx0" brushRef="#br0">187 541 222 0,'-80'-12'118'0,"26"7"2"15,7-22-5 1,47 27-62-16,-7-37-24 0,51 23-8 16,37-16-6-1,38 1-5-15,28-10-3 0,29-7-4 16,17-8-1-16,13-7-5 16,-4 2-1-16,-11 0-4 15,-25 20-6-15,-36 7-8 16,-23 37-30-16,-50 3-64 15,-21 38-2-15,-38 10-5 16,-18 23-3-16</inkml:trace>
          <inkml:trace contextRef="#ctx0" brushRef="#br0" timeOffset="-293.1246">615 221 203 0,'34'-98'104'0,"-14"3"1"0,-1 31-5 15,-21 6-68-15,4 36-6 16,-2 22-9-16,0 0-2 16,-14 46 0-16,14 22-1 15,-3 30-3-15,6 32-3 16,-1 38 4-16,5 38-2 15,3 31-2-15,0 17-5 16,0 8 2-16,2-1 0 16,3-7-3-16,4-14-1 15,6-18-14-15,-6-29-7 0,13-17-20 16,-10-44-9-16,17-9-37 16,-19-45-33-16,9-24-1 15,-29-54 0-15,24-27 5 16</inkml:trace>
          <inkml:trace contextRef="#ctx0" brushRef="#br0" timeOffset="474.7822">432 2039 237 0,'-47'-22'118'0,"47"22"2"16,-54-26-3-16,54 26-79 15,-39-13-6-15,39 13-9 16,0 0-6-16,49 0-6 0,20-7-3 16,26-3-4-16,22-9-1 15,25-6 0 1,15-9-2-16,4-5-6 16,0 7-2-16,-17-9-12 0,-9 16-22 15,-35-7-77-15,-2 27-1 16,-35-4-8-16,-6 16-2 15</inkml:trace>
          <inkml:trace contextRef="#ctx0" brushRef="#br0" timeOffset="1042.2254">2272 2245 211 0,'0'0'110'15,"0"0"0"-15,0 0-4 16,0 0-85-16,34 2-4 0,1-14 0 16,16-5 0-16,8-15-4 15,9-7-1-15,1-12-3 16,1-8-2-16,-4-5-2 15,-9-4-1-15,-13 2-1 16,-13 2 0-16,-21 8 1 16,-12 15-3-16,-20 11 1 15,-12 18-1-15,-13 19 0 16,-7 23-1-16,-2 24 0 16,2 19-1-16,3 17-1 15,12 15 1-15,14 3-1 16,18 4 1-16,22-11 0 0,19-11 0 15,17-21-1-15,20-18-1 16,17-19-6-16,10-25-12 16,22-7-31-16,-10-24-59 15,10-6-4 1,-10-14-3-16,2 0-6 0</inkml:trace>
          <inkml:trace contextRef="#ctx0" brushRef="#br0" timeOffset="1508.4203">3966 2318 119 0,'-27'25'93'0,"27"-25"1"16,-14 31-3-16,14-31-64 16,41 3 2-16,-4-20 1 15,19-5-1-15,8-25-7 16,16-11-4-16,6-21-5 16,9-6-4-16,-9-8-1 15,-3 2-1-15,-17-4 3 0,-12 7 0 16,-27 12 2-16,-23 18-2 15,-28 16 2-15,-13 25-2 16,-19 24-1-16,-5 28-3 16,-5 23-4-16,5 30-1 15,10 15-1-15,11 12-2 16,16 5-1-16,17-3 2 16,19-10-2-16,20-14-1 15,19-19-4-15,15-25-7 16,24-10-18-16,1-32-43 15,19 0-37-15,-10-19-3 16,13-5-2-16,-13-12-2 16</inkml:trace>
          <inkml:trace contextRef="#ctx0" brushRef="#br0" timeOffset="2038.0941">5758 1 267 0,'-44'-27'126'16,"10"42"-4"-16,-10 24-11 16,22 44-91-16,5 42-16 0,12 33 2 15,7 40 0 1,1 20 4-16,1 9-2 0,4 3 2 15,-3-17-2 1,2-15-1-16,-2-30-5 0,0-31 1 16,-3-37-2-16,3-29 1 15,-2-29-1-15,-3-42 0 16,0 0 0-16,2-42 2 16,5-31 0-16,6-25-2 15,13-29 2-15,11-12-3 16,17-8 1-16,14 8-2 15,8 17 1-15,7 26-3 16,3 40 1-16,-1 34 0 0,-9 46-1 16,-7 33 1-1,-18 23 0-15,-12 16 0 16,-12 6 1-16,-15 8 3 16,-19-5 0-16,-18-4 1 0,-21-13 2 15,-15-13-1-15,-17-13 0 16,-8-11 0-16,-4-17-2 15,-6-19-6-15,8-13-5 16,5-24-8-16,24-7-18 16,8-27-42-16,36 7-41 15,11-15-4-15,30 8 1 16,9-8-1-16</inkml:trace>
          <inkml:trace contextRef="#ctx0" brushRef="#br0" timeOffset="2482.4942">6809 1362 257 0,'44'-7'106'0,"-2"9"-2"15,-18 1-7-15,-2 4-89 16,-22-7 0-16,39 20 1 16,-39-20 3-16,29 22 0 15,-29-22 1-15,5 27 2 16,-5-27 0-16,-22 39 0 15,0-15-3-15,0 8-1 16,-7 2-3-16,0 5-3 16,-3 0-2-16,7 5 0 15,1-2-3-15,7-3 0 16,5-5-2-16,9-9 0 0,3-25 0 16,25 22 1-16,4-32-1 15,10-17 0-15,12-10 2 16,6-9-1-16,4-5 2 15,0-3-1-15,0 7 0 16,-5 11 0-16,-7 11 0 16,-7 16 0-16,-11 16 0 15,-6 12 0-15,-6 13-1 16,1 2 1-16,-5 6-1 16,4-4-1-16,6-2-8 15,-3-7-12-15,14 3-30 16,-6-21-62-16,16 6 0 0,-7-12-5 15,10 4-2-15</inkml:trace>
          <inkml:trace contextRef="#ctx0" brushRef="#br0" timeOffset="2947.5897">8872 1174 289 0,'-20'-27'117'16,"20"27"-3"-16,-44-24-5 16,44 24-98-16,-53 19-3 15,16 16 1-15,-7 11-1 0,-5 22-1 16,-10 18-3-16,3 9 1 15,0 8-5-15,5 5-3 16,9 2 0 0,13-10 0-16,14-12 0 0,15-17-2 15,22-22-5-15,15-25-12 16,34-12-28-16,14-36-55 16,30-13-3-16,5-22-6 15,17-9-1-15</inkml:trace>
          <inkml:trace contextRef="#ctx0" brushRef="#br0" timeOffset="3554.2427">10314-75 330 0,'8'-81'115'16,"-1"33"-3"-16,-14 18-5 15,7 30-98-15,-22 88-3 16,2 27 3-16,-14 39 0 16,-10 34 0-16,-12 30-3 15,-3 19 0-15,-5 12-5 16,-2-12 0-16,5-17-3 16,5-19 0-16,7-25-4 0,8-22 1 15,11-25-5-15,8-36-4 16,17-27-3-1,10-36-5-15,29-28-7 16,10-48-7-16,42-20-2 0,9-37 2 16,30-5 5-16,0-11 6 15,14 9 7-15,-5 7 10 16,-2 20 13-16,-9 22 9 16,-21 19 7-16,-6 20 3 15,-21 5 2-15,4 15 0 16,-21-6-1-16,1 13-1 15,-17-10 0-15,-6 13 1 16,-36-8-2-16,0 0 1 16,0 0-1-16,-49 34-2 15,-22-20-2-15,-7 13-5 16,-17 5-4-16,-3 7-4 16,0 3-3-16,8 9-2 0,14-2-3 15,20 5 0-15,27 2-1 16,21 0-3-16,28 0 4 15,24-2-1-15,29 0 2 16,27 0 0-16,32 0-1 16,32-3-5-16,27 0-10 15,14-17-16-15,32 8-82 16,-2-18-3-16,24-2-6 16,-17-17-4-16</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37.291"/>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8AC74EA-E797-430C-B054-CA01C62471EB}" emma:medium="tactile" emma:mode="ink">
          <msink:context xmlns:msink="http://schemas.microsoft.com/ink/2010/main" type="writingRegion" rotatedBoundingBox="4850,3907 11408,4992 10920,7944 4362,6859"/>
        </emma:interpretation>
      </emma:emma>
    </inkml:annotationXML>
    <inkml:traceGroup>
      <inkml:annotationXML>
        <emma:emma xmlns:emma="http://www.w3.org/2003/04/emma" version="1.0">
          <emma:interpretation id="{4A3C2987-079D-476D-B8C2-A6CFB0FA45F3}" emma:medium="tactile" emma:mode="ink">
            <msink:context xmlns:msink="http://schemas.microsoft.com/ink/2010/main" type="paragraph" rotatedBoundingBox="4850,3907 11408,4992 10920,7944 4362,6859" alignmentLevel="1"/>
          </emma:interpretation>
        </emma:emma>
      </inkml:annotationXML>
      <inkml:traceGroup>
        <inkml:annotationXML>
          <emma:emma xmlns:emma="http://www.w3.org/2003/04/emma" version="1.0">
            <emma:interpretation id="{BB32EB63-349E-417B-ACAC-C6EB16CB519B}" emma:medium="tactile" emma:mode="ink">
              <msink:context xmlns:msink="http://schemas.microsoft.com/ink/2010/main" type="line" rotatedBoundingBox="4850,3907 11408,4992 10920,7944 4362,6859"/>
            </emma:interpretation>
          </emma:emma>
        </inkml:annotationXML>
        <inkml:traceGroup>
          <inkml:annotationXML>
            <emma:emma xmlns:emma="http://www.w3.org/2003/04/emma" version="1.0">
              <emma:interpretation id="{CB0E08DB-1ECE-4643-9001-3DC9565EF051}" emma:medium="tactile" emma:mode="ink">
                <msink:context xmlns:msink="http://schemas.microsoft.com/ink/2010/main" type="inkWord" rotatedBoundingBox="4850,3907 11408,4992 10920,7944 4362,6859">
                  <msink:destinationLink direction="with" ref="{D47C1102-80FC-4343-ABC7-8984EC34FB93}"/>
                </msink:context>
              </emma:interpretation>
              <emma:one-of disjunction-type="recognition" id="oneOf0">
                <emma:interpretation id="interp0" emma:lang="en-US" emma:confidence="0">
                  <emma:literal>Teach</emma:literal>
                </emma:interpretation>
                <emma:interpretation id="interp1" emma:lang="en-US" emma:confidence="0">
                  <emma:literal>teach</emma:literal>
                </emma:interpretation>
                <emma:interpretation id="interp2" emma:lang="en-US" emma:confidence="0">
                  <emma:literal>Teach'</emma:literal>
                </emma:interpretation>
                <emma:interpretation id="interp3" emma:lang="en-US" emma:confidence="0">
                  <emma:literal>teach'</emma:literal>
                </emma:interpretation>
                <emma:interpretation id="interp4" emma:lang="en-US" emma:confidence="0">
                  <emma:literal>Thach</emma:literal>
                </emma:interpretation>
              </emma:one-of>
            </emma:emma>
          </inkml:annotationXML>
          <inkml:trace contextRef="#ctx0" brushRef="#br0">356 811 109 0,'-79'-41'98'0,"1"-6"2"16,15 13 0-16,2-10-28 15,19 17-40-15,8-7 9 16,34 34-13-16,0-39-4 15,36 22-4-15,18-13-6 16,34-1-4-16,20-13-2 0,29-10-1 16,24-12-2-16,15-3-1 15,2 1-2 1,1 9-1-16,-13 10-2 16,-14 10-9-16,-11 25-14 0,-31 1-36 15,-14 33-51-15,-30-5-5 16,-10 16-4-16,-22-6-5 15</inkml:trace>
          <inkml:trace contextRef="#ctx0" brushRef="#br0" timeOffset="-336.2133">864 239 228 0,'-7'-83'114'15,"7"29"-3"-15,-10 15-4 16,10 39-79-16,-5 47-5 16,10 48-2-16,-5 37-2 0,2 44-7 15,3 39-2-15,3 27-1 16,-1 12-4 0,3 3 0-16,-1-8-2 15,4-16 2-15,-1-16-10 0,3-24 3 16,-1-29-7-16,1-30-1 15,2-24-8-15,-5-34-12 16,10-20-24-16,-22-56-62 16,22 0-1-16,-14-53 0 15,-1-26 3-15</inkml:trace>
          <inkml:trace contextRef="#ctx0" brushRef="#br0" timeOffset="524.8362">1600 2143 187 0,'0'0'108'16,"-5"30"-5"-16,5-30-4 16,27 36-80-16,-3-16-11 15,15 0 1-15,10-6 1 16,7-2 0-16,3-9-2 0,7-10 2 16,-2-18-3-16,-3-12 2 15,-10-14-1-15,-9-5-2 16,-18-8 0-16,-9 3-2 15,-18 0 1-15,-11 10-3 16,-16 9 2-16,-6 15-2 16,-6 15 0-16,-4 17 0 15,2 17-2-15,5 15 2 16,4 19-1-16,16 10 0 16,11 7-1-16,13 5 0 15,15-4-2-15,14-8 1 16,22-12-5-16,13-15-4 0,21-17-11 15,1-20-15-15,19 3-47 16,-13-20-25-16,9 8-3 16,-18-8 0-16</inkml:trace>
          <inkml:trace contextRef="#ctx0" brushRef="#br0" timeOffset="1017.6806">3426 2136 150 0,'22'-15'100'0,"-22"15"-2"0,32-34-4 16,-30 12-64-16,-2 22-19 16,-10-34 5-16,10 34 4 15,-41-24 3-15,6 24-2 16,-11-3 1-16,2 8-1 15,-7-3-7-15,2 13-2 16,0 0-3-16,5 9-1 16,5 1-3-16,12 9-1 15,5 5-1-15,7 5-1 16,8-2-2-16,7-1 0 16,7-7 0-16,5-4-2 15,-12-30 1-15,44 27 0 0,-17-30 1 16,8-7 0-16,-1-4 1 15,0-1-1-15,-2 0 1 16,-3 8 0-16,0 7 0 16,1 10 0-16,-3 9-2 15,-3 8 1-15,3 7-1 16,2 3 1-16,3-3 0 16,5-2 0-16,4-5-1 15,6-10 0-15,-1-7-3 16,1-10-5-16,4-3-11 15,-10-14-19-15,13 5-73 16,-22-7-3-16,7 1-2 16,-14-8-4-16</inkml:trace>
          <inkml:trace contextRef="#ctx0" brushRef="#br0" timeOffset="2088.9462">4472 1938 143 0,'0'0'108'0,"12"-39"-2"16,-12 39 0-16,-2-39-38 16,2 39-52-16,-25-17 2 15,25 17 0-15,-54 12-2 16,18 10-3-16,-11 10-3 15,-2 9 0-15,-2 8-2 16,5 7-3-16,7 3-3 0,7 2-1 16,15 0-1-16,14 0 0 15,15-9-1 1,18-8-1-16,11-10 0 16,13-10 0-16,10-9 1 0,9-15 1 15,8-15 0-15,4-16 0 16,3-16-1-16,3-19 3 15,4-17-1-15,3-15 0 16,4-19 0-16,-1-17 0 16,1-13 2-16,-6-7-2 15,-6-10 0-15,-7 5 2 16,-17 8-1-16,-10 19-2 0,-16 27 1 16,-11 29 0-1,-14 32-2-15,-15 44 5 16,-3 29 2-16,-7 49-6 15,-12 35 3-15,-5 26 1 0,-4 22-3 16,-6 15 2-16,-2 3-1 16,0-8-2-16,2-17-2 15,8-27 3-15,9-27-2 16,10-29 2-16,13-37 0 16,-3-34 0-16,49-17-3 15,-5-27 0-15,10-17 1 16,4-10-1-16,3 3 1 15,0 2-2-15,-4 12 1 0,-6 15-1 16,-7 29 2 0,-10 18 0-16,-4 23 0 15,-8 18 0-15,0 10 1 16,-3 7 0-16,-2 0 0 0,3-3 1 16,2-6-1-16,-3-6 1 15,6-14 0-15,2-10-1 16,0-10-1-16,-3-15-3 15,3-4 0-15,-3-13-2 16,1-7 0-16,-3-10 0 16,-5-4-1-16,-5-8 1 15,0 2 0-15,-2 3 1 16,-3 10 1-16,-2 4 3 16,-5 25-3-16,0 0 1 15,0 0 1-15,25-2-2 16,-25 2 3-16,12 34-1 0,-12-34 2 15,10 34-1-15,-10-34 1 16,2 27 0-16,-2-27 1 16,0 24-1-16,0-24-3 15,0 0-7-15,3 25-12 16,-3-25-15-16,0 0-31 16,24-17-35-16,-24 17 0 15,42-44-2-15,-11 19 4 16</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40.340"/>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D47C1102-80FC-4343-ABC7-8984EC34FB93}" emma:medium="tactile" emma:mode="ink">
          <msink:context xmlns:msink="http://schemas.microsoft.com/ink/2010/main" type="inkDrawing" rotatedBoundingBox="10623,6338 14822,5125 15324,6863 11125,8075" semanticType="callout" shapeName="Other">
            <msink:sourceLink direction="with" ref="{CB0E08DB-1ECE-4643-9001-3DC9565EF051}"/>
          </msink:context>
        </emma:interpretation>
      </emma:emma>
    </inkml:annotationXML>
    <inkml:trace contextRef="#ctx0" brushRef="#br0">301 74 148 0,'0'0'96'0,"22"-24"-1"15,-22 24 2-15,0 0-53 0,0 0-21 16,25 19-11-16,-25-19-2 16,14 37-4-16,-4-15 0 15,-3 0-4-15,3 3 0 16,0-1 0-16,0 3-2 15,4 0 0-15,3 2-5 16,5-4 0-16,0-3-2 16,5-3 0-16,0-7-1 15,3-2 1-15,-1-7 2 16,-2-6 3-16,-3-4 2 16,-2-3 3-16,-22 10 0 15,39-22 2-15,-39 22 1 0,34-22 1 16,-34 22 1-16,35-20-2 15,-35 20 3-15,36-12 0 16,-36 12 2 0,39-10-2-16,-39 10 1 0,40-9-1 15,-16 6-1-15,0-2-2 16,6 5 0-16,-3-5-3 16,2 3 0-16,-2-3 0 15,5 3 1-15,-3-6-2 16,0-4 0-16,-2-5 1 15,3-3-3-15,1 1 2 16,1-3-1-16,2 2 0 16,1 1-1-16,-4-1 1 0,1 6 0 15,-7 1 1-15,-25 13 2 16,31-27 1 0,-31 27 0-16,5-26 1 0,-5 26 0 15,0 0-1-15,-36-18 0 16,9 26-2-16,0 6 0 15,-7 6-2-15,2 7 0 16,2 5 0-16,1-3 1 16,5 0-2-16,7-7 2 15,17-22-1-15,-10 22 1 16,10-22 0-16,0 0-1 16,39-29-1-16,-12 17 0 0,5 0 0 15,7 9-1-15,2 8 0 16,3 15-1-16,0 9-4 15,-2 8-1-15,2 9 0 16,-10 5-1-16,-2 13 2 16,-18 2 2-16,-6 15 0 15,-16 11 3-15,-11 11 4 16,-18 10 4-16,-14 9-1 16,-13 15-3-16,-19 0 3 15,-12-3-4-15,-15-7 2 16,-15-12-4-16,-17-17 3 15,-7-13-2-15,-5-21 3 16,3-25 1-16,14-22-1 16,12-27 0-16,23-24 0 15,33-27 2-15,47-25-5 16,49-14 1-16,51-7-3 16,40-1 3-16,45 5-2 0,38 11 4 15,41 8-3-15,29 21 0 16,18 2 2-16,1 7-1 15,11 3-6-15,7-6-2 16,3-6-4-16,-13-13-14 16,-7 10-43-16,-35-19-50 15,1 6-2-15,-30-11-3 16,-21-1 3-16</inkml:trace>
  </inkml:traceGroup>
</inkml:ink>
</file>

<file path=ppt/ink/ink2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52.853"/>
    </inkml:context>
    <inkml:brush xml:id="br0">
      <inkml:brushProperty name="width" value="0.08333" units="cm"/>
      <inkml:brushProperty name="height" value="0.08333" units="cm"/>
      <inkml:brushProperty name="color" value="#177D36"/>
      <inkml:brushProperty name="fitToCurve" value="1"/>
    </inkml:brush>
  </inkml:definitions>
  <inkml:traceGroup>
    <inkml:annotationXML>
      <emma:emma xmlns:emma="http://www.w3.org/2003/04/emma" version="1.0">
        <emma:interpretation id="{5FA6618A-4C55-4FA3-99FB-539DD2497928}" emma:medium="tactile" emma:mode="ink">
          <msink:context xmlns:msink="http://schemas.microsoft.com/ink/2010/main" type="writingRegion" rotatedBoundingBox="4679,4173 16819,4792 16627,8562 4486,7942"/>
        </emma:interpretation>
      </emma:emma>
    </inkml:annotationXML>
    <inkml:traceGroup>
      <inkml:annotationXML>
        <emma:emma xmlns:emma="http://www.w3.org/2003/04/emma" version="1.0">
          <emma:interpretation id="{E002C4EB-BB3D-48FE-A08F-3ADEF801F12A}" emma:medium="tactile" emma:mode="ink">
            <msink:context xmlns:msink="http://schemas.microsoft.com/ink/2010/main" type="paragraph" rotatedBoundingBox="4679,4173 16819,4792 16627,8562 4486,7942" alignmentLevel="1"/>
          </emma:interpretation>
        </emma:emma>
      </inkml:annotationXML>
      <inkml:traceGroup>
        <inkml:annotationXML>
          <emma:emma xmlns:emma="http://www.w3.org/2003/04/emma" version="1.0">
            <emma:interpretation id="{3CCB04E0-75C4-4E7A-9102-13987EE9EBEC}" emma:medium="tactile" emma:mode="ink">
              <msink:context xmlns:msink="http://schemas.microsoft.com/ink/2010/main" type="line" rotatedBoundingBox="4679,4173 16819,4792 16627,8562 4486,7942"/>
            </emma:interpretation>
          </emma:emma>
        </inkml:annotationXML>
        <inkml:traceGroup>
          <inkml:annotationXML>
            <emma:emma xmlns:emma="http://www.w3.org/2003/04/emma" version="1.0">
              <emma:interpretation id="{B9FE7FE6-6DD9-437E-8AFC-CDB516933FD5}" emma:medium="tactile" emma:mode="ink">
                <msink:context xmlns:msink="http://schemas.microsoft.com/ink/2010/main" type="inkWord" rotatedBoundingBox="4679,4173 16819,4792 16627,8562 4486,7942"/>
              </emma:interpretation>
              <emma:one-of disjunction-type="recognition" id="oneOf0">
                <emma:interpretation id="interp0" emma:lang="en-US" emma:confidence="0">
                  <emma:literal>Results</emma:literal>
                </emma:interpretation>
                <emma:interpretation id="interp1" emma:lang="en-US" emma:confidence="0">
                  <emma:literal>RE sure is</emma:literal>
                </emma:interpretation>
                <emma:interpretation id="interp2" emma:lang="en-US" emma:confidence="0">
                  <emma:literal>RE suits</emma:literal>
                </emma:interpretation>
                <emma:interpretation id="interp3" emma:lang="en-US" emma:confidence="0">
                  <emma:literal>RESULTS</emma:literal>
                </emma:interpretation>
                <emma:interpretation id="interp4" emma:lang="en-US" emma:confidence="0">
                  <emma:literal>RE salts</emma:literal>
                </emma:interpretation>
              </emma:one-of>
            </emma:emma>
          </inkml:annotationXML>
          <inkml:trace contextRef="#ctx0" brushRef="#br0">389 457 106 0,'-51'-51'69'16,"12"7"-3"-16,4-3-5 15,16 6-59-15,4 9-4 16,10 8 9-16,5 24 14 16,15-27 9-16,7 24 5 15,-22 3 2-15,44 0 1 16,-20-7-6-16,15 9-8 15,-2-16-6-15,9-1-6 16,13-12-4-16,12-5-3 16,12-4 0-16,12 4-3 0,15 10 0 15,18 12-1-15,6 25-2 16,3 22 1-16,-5 29-3 16,-12 19 4-16,-18 28 5 15,-21 16 1-15,-32 10 3 16,-34 8 0-16,-42 2 4 15,-39 10 0-15,-37-5 1 16,-22 0 0-16,-19-15-7 16,-12-7 1-16,-8-7-4 15,3-13 3-15,7-16-3 16,22-20 0-16,17-15-2 16,15-15-1-16,12-7 0 0,19-7 0 15,13-12 0-15,12-3-3 16,15-5 0-16,7-2 1 15,22-10-1-15,0 0 1 16,-13 27-1-16,13-27 0 16,37 17 0-16,0-5 0 15,19 7-1-15,15 8 1 16,19 10-2-16,20 12 2 16,22 12-2-16,17 15 2 15,17 7-3-15,15 10 1 16,8 5-2-16,1 2 3 15,-4-5 1-15,-5 3-6 16,-15-5 6-16,-14-8-6 0,-15-4-2 16,-27-10-16-16,-3 5-16 15,-31-25-75-15,2-2-3 16,-24-27 2 0,-3-15-8-16</inkml:trace>
          <inkml:trace contextRef="#ctx0" brushRef="#br0" timeOffset="-727.9719">399 1036 291 0,'-3'198'124'0,"11"22"-9"0,-8-7-15 15,5 10-103-15,14 9-5 16,8 2 4 0,5-4-2-16,-3-12-4 15,0-13 2-15,-7-17-6 0,5-17-10 16,-15-31-20-16,13-25-58 16,-10-32-5-16,7-32-2 15,-22-51 2-15</inkml:trace>
          <inkml:trace contextRef="#ctx0" brushRef="#br0" timeOffset="541.0176">3073 1078 222 0,'-27'78'116'0,"3"25"-3"0,-8 7-5 16,7 24-72-16,-4 11-27 16,7 13 0-16,-2 23-3 15,2 8-2 1,-5 4-5-16,-5-3 2 0,-5-19-2 16,1-21 3-16,1-31-2 15,4-28 1-15,9-35-2 16,14-32 2-16,8-24-1 15,47-17 0-15,6-12 0 16,21 0-1-16,11 4 0 16,13 8 0-16,12 10 1 15,0 12 0-15,-7 9-1 16,-5 8-1-16,-10 8-7 16,-13-6-6-16,-1 8-18 15,-25-20-48-15,-5 5-28 16,-20-17-5-16,-24 0 0 0</inkml:trace>
          <inkml:trace contextRef="#ctx0" brushRef="#br0" timeOffset="819.2997">2242 2325 287 0,'-34'2'126'16,"12"-9"-2"-16,22 7-11 15,48 7-114-15,23-2-3 0,37 2 1 16,17 3 1-16,16-3-2 16,6-4-2-16,7-1-8 15,-12-11-7-15,-3 4-14 16,-29-17-22-16,-2 7-50 15,-30-9 0-15,-12 4-2 16,-27-4 3-16</inkml:trace>
          <inkml:trace contextRef="#ctx0" brushRef="#br0" timeOffset="1052.1246">2381 1572 309 0,'22'24'126'0,"32"1"-4"15,12-30-11-15,24-5-112 16,35-14-6-16,22-8-4 16,26 0-7-16,8-12-13 15,17 15-34-15,-15-10-46 16,1 19-3-16,-25 0-4 15,-10 18-1-15</inkml:trace>
          <inkml:trace contextRef="#ctx0" brushRef="#br0" timeOffset="1524.7522">5177 1572 293 0,'0'0'125'15,"-26"17"-13"-15,-9-15-15 16,-4 1-125-16,-12 19-4 16,-15-3 0-16,-3 18 6 0,-19 0 7 15,-9 12 9-15,-18 2 9 16,-7 5 10-16,4 0 4 15,6-4 1-15,21 1 0 16,16-11-4-16,26 2-6 16,36-5-3-16,33 5-1 15,31 7-4-15,25 8 1 16,17 12-1-16,12 10 3 16,10 7 2-16,2 5 3 15,-12-3 0-15,-7 0 3 16,-17-11-1-16,-13-6 3 15,-21-14-1-15,-13-6 2 16,-29-9-4-16,-15-2 0 0,-29-8-2 16,-20-7-4-16,-19-7-3 15,-15-15-7-15,-7-8-12 16,-17-19-29-16,9-2-54 16,-2-13-5-16,25 0 0 15,11-7-5-15</inkml:trace>
          <inkml:trace contextRef="#ctx0" brushRef="#br0" timeOffset="2287.1965">6324 1464 236 0,'-5'-22'111'0,"5"22"-5"16,-34 3-6-16,4 26-97 15,-4 27 0-15,0 25 4 16,-10 22 0-16,-2 24 4 16,-13 19-2-16,-5 21 4 15,-16 4-2-15,-6 7 1 16,-4-9-5-16,-1-15-1 15,6-15-5-15,9-19-4 0,10-17 4 16,15-25-5-16,14-20 4 16,20-14-5-1,9-14 5-15,8-8-5 16,0-22 6-16,25 24-1 0,-25-24-1 16,39 5 0-16,-15-2 1 15,-2-1 0-15,5 0 0 16,-2 1 0-16,2-1 0 15,0 1 0-15,2-3 0 16,3 0 0-16,2-10-1 16,3-5 5-16,4-4-6 15,8-8 5-15,5-7-5 0,4-15 6 16,16-12-5 0,6-20 5-16,11-9-4 15,9-18 0-15,13-17 2 0,14-14-1 16,5-15 2-16,2-7-1 15,-4-1 2-15,-11 6-2 16,-11 17 2-16,-18 19 1 16,-26 22 0-16,-25 27 1 15,-24 27-1-15,-15 44 0 16,-37 10-1-16,-7 39 0 16,-15 27-2-16,-7 21-1 15,-7 21-1-15,0 16-1 16,-1 15-1-16,11 5 0 15,12 0-1-15,11-10 1 0,16-14-1 16,17-18 2 0,12-16-2-16,7-25 0 15,12-18-2-15,6-23-3 0,4-13-7 16,-5-24-9-16,13-1-16 16,-15-28-29-16,17 1-45 15,-8-11-3-15,8 2 2 16,-7-7 1-16</inkml:trace>
          <inkml:trace contextRef="#ctx0" brushRef="#br0" timeOffset="3331.404">7776 3300 290 0,'-32'0'116'16,"32"0"0"-16,-24-34-39 15,21 12-74-15,10-15-3 16,11-9 0-16,8-15 1 16,6-15-1-16,5-12 2 0,4-10-1 15,3-12 2-15,-2-2-2 16,2-6 2-16,-2 6 1 15,-6-6 0-15,1 1-2 16,-3 0 1-16,3-3 0 16,-1-5 0-16,4 6 0 15,-1-1 2-15,2 5-3 16,1 12 5-16,-3 15 0 16,-10 20 1-16,-2 21 0 15,-12 20 0-15,-15 27-1 16,0 0-1-16,2 37-1 15,-19 14-4-15,-2 25 2 16,-11 20-4-16,-4 23 2 0,-8 21-3 16,-6 11 3-16,-4 18-3 15,-2 14 2-15,-2 1-2 16,2-4 1-16,6-6-2 16,4-15 3-16,7-10-1 15,5-19-3-15,5-18 4 16,8-24-3-16,2-22 3 15,2-15-3-15,3-14 5 16,4-13-4-16,8-24 2 16,0 0 2-16,0 0-2 15,0 0 1-15,-2-36-1 16,14 6 4-16,8-4-4 0,7-7 4 16,7-6-4-16,12 1 3 15,10-6-3 1,13 11 3-16,12 2-3 0,4 2 0 15,10 5 1-15,6 5-1 16,4 8 0-16,-3 7 0 16,-1 7 0-16,-8 5 0 15,-3 10 0-15,-7 2 0 16,-7 7-2-16,-8 1 2 16,-7 2-2-16,-7-3-1 15,-2-1-3-15,-6-9-5 16,3-4-7-16,-12-12-12 15,9 2-27-15,-17-19-64 0,8-1 2 16,-13-14-4 0,3 0 3-16</inkml:trace>
          <inkml:trace contextRef="#ctx0" brushRef="#br0" timeOffset="3891.6852">9998 1247 310 0,'-22'-61'123'16,"14"31"-4"-16,-9 8-3 15,17 22-96-15,0 0-8 16,0 0-5-16,52 17-3 15,-1 0-3-15,17 1-1 16,16 4 0-16,21-5-3 16,10 0-4-16,17-3-7 0,2-6-5 15,10 9-16 1,-14-12-32-16,4 14-47 16,-19-4-3-16,0 14 0 15,-20 6 0-15</inkml:trace>
          <inkml:trace contextRef="#ctx0" brushRef="#br0" timeOffset="3656.5275">10628 1432 312 0,'8'-31'120'0,"-8"31"-6"15,-25-3-7-15,-2 50-105 0,-2 28-5 16,0 40-1-16,-1 34 0 15,1 25 4-15,-3 22 2 16,-2 2-2-16,2-3 2 16,3-14-3-16,5-20-2 15,11-19-9-15,1-44-13 16,17-15-36-16,-5-44-53 16,0-39 0-16,0 0-5 15,34-44 3-15</inkml:trace>
          <inkml:trace contextRef="#ctx0" brushRef="#br0" timeOffset="4359.0272">12161 1838 295 0,'34'-32'115'15,"-34"32"-7"-15,3-29-2 16,-3 29-102-16,-39-17-3 16,4 15 3-16,-9 6 3 0,-17 9 1 15,-5 11-1-15,-17 5-1 16,-5 11 1-16,-5 6-4 16,3 3-2-16,7-3-2 15,7 1-3-15,15 2-2 16,9-3-2-16,26 8 1 15,11 2-1-15,25 10 2 16,17 7 1-16,17 8-1 16,14 7 3-16,18 3 2 15,12-3 4-15,2-8-1 16,1-4 2-16,-3-12-1 16,-5-8 4-16,-15-15 2 0,-14-4 3 15,-27-13-1-15,-17 1 0 16,-10-25-1-16,-51 22 0 15,-8-22-2-15,-19-3-8 16,-18-1-14-16,-16-16-28 16,-5 10-78-16,-28-9-7 15,-4 6-1-15,-19 1-8 16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32.84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55AC9D29-28E6-425F-A5C3-329D65565F6C}" emma:medium="tactile" emma:mode="ink">
          <msink:context xmlns:msink="http://schemas.microsoft.com/ink/2010/main" type="writingRegion" rotatedBoundingBox="1946,1083 10775,1172 10757,2875 1929,2786">
            <msink:destinationLink direction="with" ref="{8ABA38DD-77D7-4113-B8E5-9B67D0EEFF70}"/>
          </msink:context>
        </emma:interpretation>
      </emma:emma>
    </inkml:annotationXML>
    <inkml:traceGroup>
      <inkml:annotationXML>
        <emma:emma xmlns:emma="http://www.w3.org/2003/04/emma" version="1.0">
          <emma:interpretation id="{8BFA30BD-FC0A-4252-934E-B3DDF01F9985}" emma:medium="tactile" emma:mode="ink">
            <msink:context xmlns:msink="http://schemas.microsoft.com/ink/2010/main" type="paragraph" rotatedBoundingBox="1946,1083 10775,1172 10757,2875 1929,2786" alignmentLevel="1"/>
          </emma:interpretation>
        </emma:emma>
      </inkml:annotationXML>
      <inkml:traceGroup>
        <inkml:annotationXML>
          <emma:emma xmlns:emma="http://www.w3.org/2003/04/emma" version="1.0">
            <emma:interpretation id="{59D93BC7-E64D-47FE-B106-C9FF6D65A0CB}" emma:medium="tactile" emma:mode="ink">
              <msink:context xmlns:msink="http://schemas.microsoft.com/ink/2010/main" type="line" rotatedBoundingBox="1946,1083 10775,1172 10757,2875 1929,2786"/>
            </emma:interpretation>
          </emma:emma>
        </inkml:annotationXML>
        <inkml:traceGroup>
          <inkml:annotationXML>
            <emma:emma xmlns:emma="http://www.w3.org/2003/04/emma" version="1.0">
              <emma:interpretation id="{9881B53B-2EF1-45FF-B73B-0B10A9C67699}" emma:medium="tactile" emma:mode="ink">
                <msink:context xmlns:msink="http://schemas.microsoft.com/ink/2010/main" type="inkWord" rotatedBoundingBox="3045,1213 3309,2658 2072,2884 1808,1439"/>
              </emma:interpretation>
              <emma:one-of disjunction-type="recognition" id="oneOf0">
                <emma:interpretation id="interp0" emma:lang="en-US" emma:confidence="1">
                  <emma:literal>I</emma:literal>
                </emma:interpretation>
                <emma:interpretation id="interp1" emma:lang="en-US" emma:confidence="0">
                  <emma:literal>tr</emma:literal>
                </emma:interpretation>
                <emma:interpretation id="interp2" emma:lang="en-US" emma:confidence="0">
                  <emma:literal>hr</emma:literal>
                </emma:interpretation>
                <emma:interpretation id="interp3" emma:lang="en-US" emma:confidence="0">
                  <emma:literal>t'</emma:literal>
                </emma:interpretation>
                <emma:interpretation id="interp4" emma:lang="en-US" emma:confidence="0">
                  <emma:literal>to</emma:literal>
                </emma:interpretation>
              </emma:one-of>
            </emma:emma>
          </inkml:annotationXML>
          <inkml:trace contextRef="#ctx0" brushRef="#br0">43 426 289 0,'-24'-49'101'0,"4"-2"-5"0,27 22-11 15,11-13-59-15,18 13-1 16,8-10-5-16,22 2-5 15,3-2-2-15,9 5-5 16,3 2-3-16,2 8-12 16,7 14-18-16,-4 0-58 15,14 30-15-15,-19-3-4 16,7 29-9-16,-20 0-7 16</inkml:trace>
          <inkml:trace contextRef="#ctx0" brushRef="#br0" timeOffset="-244.048">192 1475 258 0,'-41'-34'105'0,"19"19"-4"15,-3-9-5-15,25 24-67 16,-10-22-4-16,10 22-7 16,47-20-8-16,4 8-2 15,15-5-3-15,15 0-1 0,14-3 0 16,13 3-2-16,9 2-2 15,3 3-2-15,2 7-1 16,-14 8-7 0,-8 1-6-16,-17 1-8 0,-7 5-15 15,-30-10-45-15,-7 7-14 16,-39-7-1-16,0 0-1 16</inkml:trace>
          <inkml:trace contextRef="#ctx0" brushRef="#br0" timeOffset="-543.3281">588 243 234 0,'0'0'90'16,"-19"27"-1"-16,11 0-3 16,16 29-53-16,-8 7-8 15,9 25-6-15,-4 13-3 16,8 11-5-16,-4-4-1 16,-1-1-5-16,-1-7-1 15,-5-12-10-15,3-4-6 16,-7-21-20-16,9 1-33 15,-14-23-28-15,14 8-3 16,-12-20-4-16,8 8-2 16</inkml:trace>
        </inkml:traceGroup>
        <inkml:traceGroup>
          <inkml:annotationXML>
            <emma:emma xmlns:emma="http://www.w3.org/2003/04/emma" version="1.0">
              <emma:interpretation id="{F9A11A79-B001-4BFF-9395-64A4CC5DDC59}" emma:medium="tactile" emma:mode="ink">
                <msink:context xmlns:msink="http://schemas.microsoft.com/ink/2010/main" type="inkWord" rotatedBoundingBox="3733,2553 4041,1144 5347,1430 5038,2839"/>
              </emma:interpretation>
              <emma:one-of disjunction-type="recognition" id="oneOf1">
                <emma:interpretation id="interp5" emma:lang="en-US" emma:confidence="1">
                  <emma:literal>R</emma:literal>
                </emma:interpretation>
                <emma:interpretation id="interp6" emma:lang="en-US" emma:confidence="0">
                  <emma:literal>is</emma:literal>
                </emma:interpretation>
                <emma:interpretation id="interp7" emma:lang="en-US" emma:confidence="0">
                  <emma:literal>rs</emma:literal>
                </emma:interpretation>
                <emma:interpretation id="interp8" emma:lang="en-US" emma:confidence="0">
                  <emma:literal>r</emma:literal>
                </emma:interpretation>
                <emma:interpretation id="interp9" emma:lang="en-US" emma:confidence="0">
                  <emma:literal>os</emma:literal>
                </emma:interpretation>
              </emma:one-of>
            </emma:emma>
          </inkml:annotationXML>
          <inkml:trace contextRef="#ctx0" brushRef="#br0" timeOffset="664.9743">1977 419 218 0,'2'32'80'16,"5"24"0"-16,-7 7-7 15,8 21-52-15,-6 1-5 16,3 6-9-16,-2-6 1 0,-1-4-5 16,-2-10 3-16,-2-5-2 15,-6-13 6-15,1-11-4 16,-8-10 2-16,15-32 1 15,-27 22 1-15,27-22 2 16,-27-47-4-16,18-9 8 16,1-32-7-16,8-24 0 15,5-33 0-15,12-11 1 16,10-8-3-16,10 8 1 16,12 7-1-16,9 22-5 15,13 29 2-15,10 34-1 16,0 40-2-16,-1 34 0 15,-6 26-3-15,-8 23 0 0,-15 19-1 16,-14 13 1-16,-23 6-1 16,-24 4 2-16,-26-6 0 15,-18-5 0-15,-17-11 0 16,-9-13 3-16,-8-13-1 16,0-14 2-16,2-12-1 15,15-12 0-15,17-13 0 16,15-4 0-16,39 2 0 15,0 0 0-15,25-20-2 16,33 20 0-16,23 13-1 16,22 9 1-16,12 7 3 15,9 8-6-15,3 4-3 0,-7-2-13 16,-3 13-16-16,-21-13-65 16,-3 12-2-16,-23-19-9 15,-4 5-9-15</inkml:trace>
        </inkml:traceGroup>
        <inkml:traceGroup>
          <inkml:annotationXML>
            <emma:emma xmlns:emma="http://www.w3.org/2003/04/emma" version="1.0">
              <emma:interpretation id="{F95C4CB7-2434-4A2A-9B47-814BB2DB3B2E}" emma:medium="tactile" emma:mode="ink">
                <msink:context xmlns:msink="http://schemas.microsoft.com/ink/2010/main" type="inkWord" rotatedBoundingBox="6959,1133 10775,1172 10759,2700 6944,2661"/>
              </emma:interpretation>
              <emma:one-of disjunction-type="recognition" id="oneOf2">
                <emma:interpretation id="interp10" emma:lang="en-US" emma:confidence="0">
                  <emma:literal>Great it</emma:literal>
                </emma:interpretation>
                <emma:interpretation id="interp11" emma:lang="en-US" emma:confidence="0">
                  <emma:literal>Great if</emma:literal>
                </emma:interpretation>
                <emma:interpretation id="interp12" emma:lang="en-US" emma:confidence="0">
                  <emma:literal>Quality</emma:literal>
                </emma:interpretation>
                <emma:interpretation id="interp13" emma:lang="en-US" emma:confidence="0">
                  <emma:literal>Qualit</emma:literal>
                </emma:interpretation>
                <emma:interpretation id="interp14" emma:lang="en-US" emma:confidence="0">
                  <emma:literal>Qualify</emma:literal>
                </emma:interpretation>
              </emma:one-of>
            </emma:emma>
          </inkml:annotationXML>
          <inkml:trace contextRef="#ctx0" brushRef="#br0" timeOffset="1843.7939">5563 245 168 0,'4'-63'99'15,"1"14"0"-15,-22-5-3 16,5 27-28-16,-27 0-37 16,-5 30-9-16,-17 14-7 15,-3 27-5-15,-7 27-6 16,3 19 0-16,2 20-7 16,7 20 1-16,20 9 2 15,15 5-4-15,24-2 3 16,27-12-3-16,21-20 3 0,18-20-3 15,15-24 5 1,10-27-2-16,4-29 0 16,-2-22 3-16,-13-25 0 15,-14-14 6-15,-22-8-9 0,-14-9 10 16,-25-3-8-16,-15 2 3 16,-19-2-4-16,-15 8 2 15,-10-3-4-15,-7 7-3 16,0 5 1-16,2 6-16 15,15 16-12-15,0-2-40 16,44 34-23-16,-27-3-5 16,39 30-3-16,0 2-7 0</inkml:trace>
          <inkml:trace contextRef="#ctx0" brushRef="#br0" timeOffset="2742.5826">5626 1015 233 0,'0'0'96'16,"0"0"-1"-16,0 0-5 16,0 0-60-16,0 0-5 15,7 35-13-15,-7-35 0 16,22 46-9-16,-7-19 1 0,2 2-5 15,0 3 6 1,3 0-5-16,-1-3 0 16,3-2 0-16,3-5 0 0,-1-5-1 15,1-7 1-15,-1-13 0 16,1-6 0-16,-1-16 1 16,3-9-1-16,-3-5 6 15,1-8-10-15,2-9 10 16,-3 5-9-16,1-3 5 15,-1 8-4-15,-2 7 4 16,-2 2-5-16,-3 10 0 16,-17 27 4-16,29-29-5 15,-29 29 4-15,0 0-1 16,27 24-1-16,-22 1 2 16,-3 4 2-16,-2 5-3 0,3 0 3 15,-6-2-4-15,6-5 5 16,-1-3-4-16,-2-24 4 15,12 32-5-15,-12-32 2 16,30 15-1-16,-8-10 1 16,2 0 0-16,1-3 0 15,-1-2 0-15,3 3 1 16,-3-6-2-16,1 1 2 16,-3-1-1-16,-22 3 1 15,39-17-1-15,-39 17-3 16,34-32 9-16,-19 10-8 15,-3-2 4-15,-2-3-4 16,0-2 4-16,-3-1-4 0,0 3 5 16,-2 1-1-16,0 4-5 15,-5 22 5-15,12-30-1 16,-12 30 0-16,0 0-1 16,0 0 2-16,0 0-3 15,27 17 2-15,-27-17-1 16,10 49 3-16,-3-17-3 15,3 5 2-15,0-3-3 16,2 3 3-16,3-1-3 16,2-4 2-16,2-5-3 15,-19-27 0-15,44 34 1 16,-19-24 1-16,-1-5 0 0,-2-5 0 16,0-5 0-16,0-2 1 15,-22 7-1-15,32-22 1 16,-32 22-1-16,17-22 1 15,-17 22 0-15,0 0-2 16,7-22-4-16,-7 22-11 16,0 0-17-16,0 0-63 15,0 0-3-15,0 0-5 16,0 0-1-16</inkml:trace>
          <inkml:trace contextRef="#ctx0" brushRef="#br0" timeOffset="3506.893">7222 964 212 0,'-12'-44'96'0,"12"44"-1"16,-15-44-4-16,15 44-71 15,-22-32 4-15,22 32-2 16,-31-22 2-16,31 22-6 16,-42-12 0-16,18 12-5 15,-6 0-3-15,3 7-2 0,-2 1-3 16,5 1 0-16,-1 6-3 16,10 7-1-16,6 5 3 15,4 2-6-15,10 3 4 16,4 0-3-16,6-3 1 15,5 1-2-15,4-4 5 16,1-8-5-16,1-6 1 16,-1-5 0-16,-1-7 0 15,1-5 1-15,-3-5 1 16,0-2-1-16,-22 12-3 16,36-32 8-16,-36 32-8 15,37-29 8-15,-37 29-4 16,29-12-1-16,-29 12 0 0,22 19 0 15,-9 3 3-15,-6 3-9 16,-2 4 8-16,2 1-7 16,3-4 4-1,2-4 0-15,-12-22-1 0,34 13-1 16,-9-26 0-16,2-13 6 16,7-16-9-16,3-12 5 15,2-14-2-15,5-10 4 16,0-10-3-16,-3-10 5 15,3-10-2-15,-2-7-2 16,-1 0 6-16,-6-2-2 16,-6 7 2-16,-9 5-2 0,-8 15 2 15,-2 19-1-15,-10 27 1 16,0 44-2 0,-25 12-1-16,8 52-1 15,0 31-2-15,2 27 0 0,-2 15-3 16,-2 12 2-16,6 3-1 15,4-11 0-15,6-11 0 16,3-27-2-16,5-18-1 16,2-26-10-16,15-8-13 15,-14-29-45-15,21 5-36 16,-29-27-1-16,32-2-5 16,-27-20-1-16</inkml:trace>
          <inkml:trace contextRef="#ctx0" brushRef="#br0" timeOffset="3899.1962">8075 522 273 0,'-17'-42'113'16,"17"42"0"-16,-7-37-10 16,7 37-74-16,0 0-29 15,34-24-7-15,-7 19-14 16,-5-10-21-16,17 18-54 16,-10-13-7-16,18 17 0 15,-13-12-7-15</inkml:trace>
          <inkml:trace contextRef="#ctx0" brushRef="#br0" timeOffset="3729.512">8127 952 179 0,'0'0'111'0,"34"32"-11"16,-34-32 3-16,27 39-48 15,-20-15-43-15,3 8-8 16,-5-3 9-16,2 1-9 15,-7-4 0-15,-2-4-10 16,4 0-31-16,-2-22-58 16,0 0-6-16,0 0-1 15,-19-24-6-15</inkml:trace>
          <inkml:trace contextRef="#ctx0" brushRef="#br0" timeOffset="4302.4641">8738-50 313 0,'0'0'119'15,"-27"-17"-6"-15,17 46-8 16,-14 17-97-16,7 25-4 15,-3 22-3-15,3 17 0 16,0 15-4-16,2 9 1 16,3 8-9-16,0-5-4 15,12-5-13-15,-10-30-29 16,25-4-39-16,-18-37-12 0,20-9 3 16,-17-52-2-16,0 0 54 15,10-25 33-15,-17-24 16 16,-3-9 43-16,-15-21 41 15,6 11 17-15,-15-8-1 16,12 20 5-16,-13-3-45 16,18 25-28-16,-2 5-5 15,19 29-11-15,0 0-3 16,0 0-5-16,27 49-3 16,4-18-7-16,13 13-13 15,0-7-31-15,22 12-47 16,-7-12-5-16,17 12 1 0,-10-18-2 15</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37.48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8ABA38DD-77D7-4113-B8E5-9B67D0EEFF70}" emma:medium="tactile" emma:mode="ink">
          <msink:context xmlns:msink="http://schemas.microsoft.com/ink/2010/main" type="inkDrawing" rotatedBoundingBox="9868,4096 11312,2055 11803,2402 10359,4443" semanticType="verticalRange" shapeName="Other">
            <msink:sourceLink direction="with" ref="{55AC9D29-28E6-425F-A5C3-329D65565F6C}"/>
          </msink:context>
        </emma:interpretation>
      </emma:emma>
    </inkml:annotationXML>
    <inkml:trace contextRef="#ctx0" brushRef="#br0">1291 211 152 0,'44'-4'88'0,"0"-4"-2"16,-12-11 2-16,7 2-54 16,-12-10-14-16,9 7 2 15,-9-7-13-15,7 3 2 16,-2 2-10-16,2 2 8 15,-2 3-6-15,-3 10 9 16,-29 7-8-16,42-10 6 16,-42 10 2-16,22 12-3 15,-22-12 8-15,0 44-6 0,-15-7 7 16,-2 24-8-16,-10 17 5 16,-7 25-8-16,-17 17 6 15,-10 17-4 1,-20 9 3-16,-12 13-5 0,-12 2 2 15,-7-4-2-15,-13-10-1 16,-7-15-4-16,2-15-6 16,-4-24-12-16,12-3-49 15,-15-46-51-15,15-10-8 16,-18-43-7-16,13-28-8 16</inkml:trace>
  </inkml:traceGroup>
</inkml:ink>
</file>

<file path=ppt/ink/ink2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43.068"/>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64A420D3-3782-4950-851A-7EFF6F4A0C4C}" emma:medium="tactile" emma:mode="ink">
          <msink:context xmlns:msink="http://schemas.microsoft.com/ink/2010/main" type="writingRegion" rotatedBoundingBox="1940,1371 8674,1349 8679,2828 1945,2850"/>
        </emma:interpretation>
      </emma:emma>
    </inkml:annotationXML>
    <inkml:traceGroup>
      <inkml:annotationXML>
        <emma:emma xmlns:emma="http://www.w3.org/2003/04/emma" version="1.0">
          <emma:interpretation id="{865C4119-913B-4733-8543-1CB7DDDD44B2}" emma:medium="tactile" emma:mode="ink">
            <msink:context xmlns:msink="http://schemas.microsoft.com/ink/2010/main" type="paragraph" rotatedBoundingBox="1940,1371 8674,1349 8679,2828 1945,2850" alignmentLevel="1"/>
          </emma:interpretation>
        </emma:emma>
      </inkml:annotationXML>
      <inkml:traceGroup>
        <inkml:annotationXML>
          <emma:emma xmlns:emma="http://www.w3.org/2003/04/emma" version="1.0">
            <emma:interpretation id="{A6B1E3B0-CF27-499F-9455-91C6E066B87A}" emma:medium="tactile" emma:mode="ink">
              <msink:context xmlns:msink="http://schemas.microsoft.com/ink/2010/main" type="line" rotatedBoundingBox="1940,1371 8674,1349 8679,2828 1945,2850"/>
            </emma:interpretation>
          </emma:emma>
        </inkml:annotationXML>
        <inkml:traceGroup>
          <inkml:annotationXML>
            <emma:emma xmlns:emma="http://www.w3.org/2003/04/emma" version="1.0">
              <emma:interpretation id="{9E211007-33E7-45BE-B557-1A9B8E449168}" emma:medium="tactile" emma:mode="ink">
                <msink:context xmlns:msink="http://schemas.microsoft.com/ink/2010/main" type="inkWord" rotatedBoundingBox="1997,1283 4768,1768 4561,2954 1789,2469"/>
              </emma:interpretation>
              <emma:one-of disjunction-type="recognition" id="oneOf0">
                <emma:interpretation id="interp0" emma:lang="en-US" emma:confidence="0">
                  <emma:literal>I R</emma:literal>
                </emma:interpretation>
                <emma:interpretation id="interp1" emma:lang="en-US" emma:confidence="0">
                  <emma:literal>IR</emma:literal>
                </emma:interpretation>
                <emma:interpretation id="interp2" emma:lang="en-US" emma:confidence="0">
                  <emma:literal>IT R</emma:literal>
                </emma:interpretation>
                <emma:interpretation id="interp3" emma:lang="en-US" emma:confidence="0">
                  <emma:literal>Ir</emma:literal>
                </emma:interpretation>
                <emma:interpretation id="interp4" emma:lang="en-US" emma:confidence="0">
                  <emma:literal>I RE</emma:literal>
                </emma:interpretation>
              </emma:one-of>
            </emma:emma>
          </inkml:annotationXML>
          <inkml:trace contextRef="#ctx0" brushRef="#br0">49-1 270 0,'-24'7'94'16,"24"-7"-2"-16,-17 64-4 16,7-23-60-16,13 23-5 15,-6 4-8-15,6 11-3 0,-1-4-7 16,3 6-1-16,-3-3 1 16,6-2-5-16,-3-5 1 15,-1-8-6-15,4-6 0 16,-3-11-9-16,7-2-3 15,-10-15-16-15,13 1-34 16,-15-30-27-16,0 27-3 16,0-27 0-16,-22 12 1 15</inkml:trace>
          <inkml:trace contextRef="#ctx0" brushRef="#br0" timeOffset="299.7069">-393 991 196 0,'0'0'84'0,"-39"10"2"0,39-10-1 15,0 0-38-15,0 0-12 16,0 0-7-16,10 25-7 16,12-21-4-16,14 1-3 15,13 0-3-15,12 0-3 16,8-2-2-16,11-3-4 15,6-3 1-15,4-4-3 16,3-3 0-16,-2-2-4 16,-11 2-5-16,-11-5-10 0,-6 8-15 15,-28-13-30-15,-1 11-32 16,-34-13-2-16,0 22-3 16,-34-35 6-16</inkml:trace>
          <inkml:trace contextRef="#ctx0" brushRef="#br0" timeOffset="537.9073">-481 180 293 0,'-27'-47'99'16,"30"18"-3"-16,9-8-4 0,29 20-64 15,13-2-8-15,17 11-7 16,5 1-4-16,7 5-3 15,2-1-2 1,-1 6-2-16,-6-1-4 0,-5 3-7 16,-7 7-10-16,-10-12-24 15,5 15-50-15,-17-23-6 16,13 16-6-16,-11-25-6 16</inkml:trace>
          <inkml:trace contextRef="#ctx0" brushRef="#br0" timeOffset="1455.7312">1274 220 222 0,'-17'27'95'0,"-5"7"-7"16,5 25-4 0,-3 10-54-16,8 19-25 15,5 7 2-15,-1 8-7 16,4 2 0-16,-1-8-4 0,2-4 3 16,-2-14-2-16,3-18 2 15,-3-12 0-15,3-15-1 16,2-34 0-16,0 0 1 15,0 0 2-15,-15-25 0 16,10-14 2-16,0-15 1 16,3-16 4-16,-1-18-6 15,6-5 6-15,6-12-3 0,13-3 3 16,10 0-2 0,12 6 1-16,8 11-2 15,9 18-4-15,7 22 4 16,8 16-2-16,-3 21-1 15,-4 19 0-15,-6 9-1 0,-9 11 1 16,-15 4 1-16,-12 5 1 16,-25 1 0-16,-19 4 1 15,-22-3-2-15,-15 3 2 16,-14-2-2-16,-13-5 0 16,-2-3-2-16,3-2 1 15,9-2-2-15,12-3 1 16,17 4 0-16,18 6 0 15,19 5 3-15,22 9-3 16,15 8 2-16,14 5-4 16,16 2 4-16,8 7-4 15,9 1 3-15,9-11-5 0,-3 4 0 16,-4-9-2-16,-3-4-5 16,-9-10-9-16,-1 0-19 15,-22-26-59-15,11-6-4 16,-23-22-5-16,7-9-5 15</inkml:trace>
        </inkml:traceGroup>
        <inkml:traceGroup>
          <inkml:annotationXML>
            <emma:emma xmlns:emma="http://www.w3.org/2003/04/emma" version="1.0">
              <emma:interpretation id="{03FD5B0D-2BCF-4398-974B-1C1DF09DC661}" emma:medium="tactile" emma:mode="ink">
                <msink:context xmlns:msink="http://schemas.microsoft.com/ink/2010/main" type="inkWord" rotatedBoundingBox="5597,1359 8674,1349 8678,2447 5601,2457"/>
              </emma:interpretation>
              <emma:one-of disjunction-type="recognition" id="oneOf1">
                <emma:interpretation id="interp5" emma:lang="en-US" emma:confidence="1">
                  <emma:literal>Time</emma:literal>
                </emma:interpretation>
                <emma:interpretation id="interp6" emma:lang="en-US" emma:confidence="0">
                  <emma:literal>Tame</emma:literal>
                </emma:interpretation>
                <emma:interpretation id="interp7" emma:lang="en-US" emma:confidence="0">
                  <emma:literal>Tome</emma:literal>
                </emma:interpretation>
                <emma:interpretation id="interp8" emma:lang="en-US" emma:confidence="0">
                  <emma:literal>Timed</emma:literal>
                </emma:interpretation>
                <emma:interpretation id="interp9" emma:lang="en-US" emma:confidence="0">
                  <emma:literal>Timer</emma:literal>
                </emma:interpretation>
              </emma:one-of>
            </emma:emma>
          </inkml:annotationXML>
          <inkml:trace contextRef="#ctx0" brushRef="#br0" timeOffset="2319.2753">3261 167 190 0,'-44'-40'107'16,"17"11"-1"-16,-4-15-7 15,23 12-30-15,6-2-48 16,21 7-4-16,13 3-5 16,17 7-6-16,12 2-1 15,13 8-4-15,9-1-2 16,5 6-7-16,2 0-11 0,-7-3-27 16,8 17-49-16,-16-10-5 15,1 25-4 1,-17-10-5-16</inkml:trace>
          <inkml:trace contextRef="#ctx0" brushRef="#br0" timeOffset="2074.6035">3596 132 107 0,'0'0'78'0,"0"0"1"16,-27 30 2-16,25 19-26 15,-13 4-13-15,13 26-4 16,-10 9-7-16,9 12-10 16,-7-2-5-16,8-1-7 15,-1-14-1-15,3-9-7 16,3-20-1-16,-3-20-13 16,0-34-16-16,0 0-59 15,22-5-5-15,-22-34 1 16,10 5-8-16</inkml:trace>
          <inkml:trace contextRef="#ctx0" brushRef="#br0" timeOffset="3196.3589">4249 0 159 0,'-42'-29'90'15,"15"17"0"-15,-4-13-1 0,31 25-35 16,-39-31-28-16,39 31-5 15,-13-25-5-15,13 25-6 16,0 0-3-16,35-7-4 16,-9 14-1-16,4 5-2 15,6 6-1-15,6-4-3 16,2 8-7-16,-2-7-10 16,4 14-25-16,-9-12-41 15,7 20-4-15,-15-5-5 16,10 9-2-16</inkml:trace>
          <inkml:trace contextRef="#ctx0" brushRef="#br0" timeOffset="2595.4588">4420 421 175 0,'-27'19'87'16,"25"3"1"-16,-11 3-5 16,11 14-46-1,-8 5-16-15,8 7 1 16,-3 1-9-16,2-4-9 0,3-6 2 16,-2-8-10-16,2-7-2 15,0-27-12-15,0 0-29 16,-22 10-41-16,22-10-4 15,-27-34 4-15,15 9-10 16</inkml:trace>
          <inkml:trace contextRef="#ctx0" brushRef="#br0" timeOffset="4187.4709">4782 431 159 0,'0'0'94'0,"0"0"1"0,5 24-7 16,-5-24-52-16,-10 32-16 15,5-10 0-15,-7 0-4 16,0 7-6-16,-6-2-4 16,1 2-1-16,-2 3-4 15,2-3 4-15,0-4-5 16,17-25 4-16,-25 29-5 16,25-29 1-16,0 0 0 0,0 0 0 15,25-41 1-15,-3 14-4 16,7-5 4-16,5 5-4 15,0 3 4-15,3 7-1 16,-3 7 0-16,0 12 0 16,-4 10-1-16,-3 8-1 15,-5 14 0-15,-3 5 6 16,-4 0 0-16,-8-2-1 16,-2-5 5-16,-2-3-3 15,-3-29 7-15,-3 32 0 16,3-32-4-16,0 0-2 15,0 0-3-15,0-37 2 16,7 10-6-16,8-4 4 0,2-6-5 16,5-2-1-16,0 2 5 15,5 1-5-15,-5 9 4 16,3 5-1 0,-3 9 1-16,-22 13-1 0,31 8-1 15,-31-8 1-15,20 34-1 16,-13-10 1-16,1 1-2 15,-1 2 2-15,-2 5-2 16,2-1-1-16,0 1 5 16,1-3-6-16,4 3 3 15,0-5-9-15,3 0 4 16,-15-27-11-16,32 37 2 0,-32-37-6 16,31 9-2-16,-31-9 4 15,32-17-6 1,-17-5 10-16,7 3-6 15,-3-11 10-15,6 4-1 0,-3-4 7 16,2 6-3-16,1-1 5 16,-3 6 1-16,-22 19 1 15,36-22 3-15,-36 22 0 16,35-12 3-16,-35 12 4 16,26-13 2-16,-26 13 1 15,32-14 3-15,-32 14 2 16,34-27 2-16,-34 27 1 15,35-34-1-15,-35 34-5 0,27-44 0 16,-20 22-2-16,-7-3-2 16,-7 1-1-16,-8-1-2 15,15 25 0 1,-44-34-1-16,17 27 1 0,-2 4-2 16,-1 11 1-16,3 9-1 15,3 12-1-15,4 10-3 16,6 10 1-16,4 7-1 15,5 5-3-15,10 0 5 16,5 1-5-16,9-6 4 16,11-5-4-16,9-12 3 15,10-12-5-15,9-15-1 16,6-12-10-16,12-5-20 16,-8-21-60-16,15 1-8 15,-9-21-1-15,4 2-10 16</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01.392"/>
    </inkml:context>
    <inkml:brush xml:id="br0">
      <inkml:brushProperty name="width" value="0.08333" units="cm"/>
      <inkml:brushProperty name="height" value="0.08333" units="cm"/>
      <inkml:brushProperty name="color" value="#177D36"/>
      <inkml:brushProperty name="fitToCurve" value="1"/>
    </inkml:brush>
  </inkml:definitions>
  <inkml:traceGroup>
    <inkml:annotationXML>
      <emma:emma xmlns:emma="http://www.w3.org/2003/04/emma" version="1.0">
        <emma:interpretation id="{DFE7A0D4-27E6-4A37-BA81-623B3CE00936}" emma:medium="tactile" emma:mode="ink">
          <msink:context xmlns:msink="http://schemas.microsoft.com/ink/2010/main" type="writingRegion" rotatedBoundingBox="1120,680 10599,310 10662,1934 1183,2304"/>
        </emma:interpretation>
      </emma:emma>
    </inkml:annotationXML>
    <inkml:traceGroup>
      <inkml:annotationXML>
        <emma:emma xmlns:emma="http://www.w3.org/2003/04/emma" version="1.0">
          <emma:interpretation id="{1475D905-202F-44FA-A3AB-9E0AB85EAEEA}" emma:medium="tactile" emma:mode="ink">
            <msink:context xmlns:msink="http://schemas.microsoft.com/ink/2010/main" type="paragraph" rotatedBoundingBox="1120,680 10599,310 10662,1934 1183,2304" alignmentLevel="1"/>
          </emma:interpretation>
        </emma:emma>
      </inkml:annotationXML>
      <inkml:traceGroup>
        <inkml:annotationXML>
          <emma:emma xmlns:emma="http://www.w3.org/2003/04/emma" version="1.0">
            <emma:interpretation id="{EF1D6DFB-2E33-49E3-9C97-07B6F72223B0}" emma:medium="tactile" emma:mode="ink">
              <msink:context xmlns:msink="http://schemas.microsoft.com/ink/2010/main" type="line" rotatedBoundingBox="1120,680 10599,310 10662,1934 1183,2304"/>
            </emma:interpretation>
          </emma:emma>
        </inkml:annotationXML>
        <inkml:traceGroup>
          <inkml:annotationXML>
            <emma:emma xmlns:emma="http://www.w3.org/2003/04/emma" version="1.0">
              <emma:interpretation id="{5CEE31EF-2013-4D1B-8149-519BBF2744CE}" emma:medium="tactile" emma:mode="ink">
                <msink:context xmlns:msink="http://schemas.microsoft.com/ink/2010/main" type="inkWord" rotatedBoundingBox="1135,1083 3428,993 3476,2215 1183,2304"/>
              </emma:interpretation>
              <emma:one-of disjunction-type="recognition" id="oneOf0">
                <emma:interpretation id="interp0" emma:lang="en-US" emma:confidence="0">
                  <emma:literal>I R</emma:literal>
                </emma:interpretation>
                <emma:interpretation id="interp1" emma:lang="en-US" emma:confidence="0">
                  <emma:literal>IR</emma:literal>
                </emma:interpretation>
                <emma:interpretation id="interp2" emma:lang="en-US" emma:confidence="0">
                  <emma:literal>FR</emma:literal>
                </emma:interpretation>
                <emma:interpretation id="interp3" emma:lang="en-US" emma:confidence="0">
                  <emma:literal>*I R</emma:literal>
                </emma:interpretation>
                <emma:interpretation id="interp4" emma:lang="en-US" emma:confidence="0">
                  <emma:literal>"IR</emma:literal>
                </emma:interpretation>
              </emma:one-of>
            </emma:emma>
          </inkml:annotationXML>
          <inkml:trace contextRef="#ctx0" brushRef="#br0">120-5 217 0,'0'0'66'0,"0"0"-3"16,0 0-3-16,0 0-46 16,-10 24-6-16,10-24-6 15,5 27-2-15,-5-27 1 16,-5 36-1-16,5-36 2 0,-17 29 2 16,17-29 0-16,-22 17 0 15,22-17 2-15,-27 5 1 16,27-5 0-16,-22-10 0 15,22 10 0-15,0 0-1 16,-22-19-1-16,22 19 0 16,0 0-2-16,0 0 1 15,0 0-2-15,5-24-1 16,-5 24 0-16,0 0 0 16,0 0-1-16,0 0 1 15,0 0 1-15,0 0-2 16,0 0 1-16,0 0 1 15,0 0-1-15,10-22-2 0,-10 22 1 16,0 0 0-16,0 0 0 16,0 0 0-16,0 0 1 15,0 0-1-15,0 0 0 16,0 0 0-16,22 24 1 16,-22-24-2-16,0 0 1 15,14 27-1-15,-14-27 0 16,0 0 1-16,0 0 1 15,3 22-1-15,-3-22-1 16,0 0 1-16,0 0 0 16,0 0 0-16,0 0-1 15,0 0 1-15,0 0-2 0,0 0-3 16,0 0-7-16,0 0-10 16,0 0-18-16,34 5-30 15,-34-5-3-15,22 9-2 16,-22-9-2-16</inkml:trace>
          <inkml:trace contextRef="#ctx0" brushRef="#br0" timeOffset="4019.7339">83 63 209 0,'0'0'80'0,"-27"-15"2"16,27 15 1-16,-22-12-33 15,22 12-19-15,0 29-9 0,15 17-6 16,5 13-6-16,4 13-3 16,3 11-5-16,2 4 0 15,1 6-2-15,-1-3 0 16,-5-10-1-16,-4-20 1 16,-8-9-4-16,-2-9-5 15,0-1-12-15,-10-17-30 16,5 18-35-16,-18-11-7 15,4 15 0-15,-26-9-5 16</inkml:trace>
          <inkml:trace contextRef="#ctx0" brushRef="#br0" timeOffset="4283.983">-186 932 248 0,'0'0'89'0,"-46"-34"-4"15,46 34-3-15,-27 15-60 16,27-15-8-16,-5 36-4 16,5-36-3-16,39 34-2 15,-2-24-1-15,12-10 0 16,14-7-2-16,13-8-1 16,10-7-2-16,7-2-9 15,-5-8-7-15,2 6-6 16,-14-6-9-16,-3 15-17 0,-29-10-36 15,-5 10 1-15,-22-7-2 16,-17 24 9-16</inkml:trace>
          <inkml:trace contextRef="#ctx0" brushRef="#br0" timeOffset="4499.1105">-154 12 267 0,'-61'-54'86'15,"7"8"-1"-15,25 27-3 16,7-1-59-16,22 20-5 16,22-12-3-16,19 12-3 15,21-5-4-15,16 3-2 0,15-3 0 16,4 3-10-16,11 11-19 16,-10 1-43-16,2 22-21 15,-17-6-3-15,-10 23-7 16,-21-10-6-16</inkml:trace>
          <inkml:trace contextRef="#ctx0" brushRef="#br0" timeOffset="5139.9576">1235-3 252 0,'-10'-24'107'0,"10"24"-9"16,-34-7-12-16,16 29-79 15,-8 29-11-15,4 14 3 16,4 10-1-16,-1 5 1 16,-1 5 0-16,6 3 0 15,1-6 0-15,6-9 1 16,2-14 0-16,3-13 3 15,2-15-1-15,0-31 2 16,2 29 0-16,-2-29 1 16,0 0 0-16,8-38 1 0,-6-4 0 15,3-16-3-15,5-20 3 16,7-16-3 0,5-18 1-16,14-5-2 15,11 3 2-15,4 5-4 0,13 19 2 16,4 20-2-16,6 28-1 15,-6 30 1-15,-2 24 1 16,-12 22-1-16,-13 13 0 16,-14 11 3-16,-17 7-3 15,-17 6 2-15,-23 2-3 16,-11-8 2-16,-20 1 0 16,-13-8 4-16,-4-12 0 0,-3-14 0 15,3-15 2-15,10-12-2 16,9-13 2-1,18-1 0-15,16-8-3 16,25 17-3-16,0 0-1 0,49-10 1 16,7 34-3-16,18 10 1 15,14 15-2-15,4 4 1 16,9 13-4-16,-4-1 1 16,1 6-10-16,-20-15-10 15,-4 7-31-15,-20-24-37 16,-6-1-5-16,-21-23-4 15,0 0-3-15</inkml:trace>
        </inkml:traceGroup>
        <inkml:traceGroup>
          <inkml:annotationXML>
            <emma:emma xmlns:emma="http://www.w3.org/2003/04/emma" version="1.0">
              <emma:interpretation id="{93BE0279-5941-4468-AAC6-F6B601514A3E}" emma:medium="tactile" emma:mode="ink">
                <msink:context xmlns:msink="http://schemas.microsoft.com/ink/2010/main" type="inkWord" rotatedBoundingBox="4656,542 10599,310 10662,1918 4719,2150"/>
              </emma:interpretation>
              <emma:one-of disjunction-type="recognition" id="oneOf1">
                <emma:interpretation id="interp5" emma:lang="en-US" emma:confidence="1">
                  <emma:literal>Feedback?</emma:literal>
                </emma:interpretation>
                <emma:interpretation id="interp6" emma:lang="en-US" emma:confidence="0">
                  <emma:literal>Feed back?</emma:literal>
                </emma:interpretation>
                <emma:interpretation id="interp7" emma:lang="en-US" emma:confidence="0">
                  <emma:literal>Field back?</emma:literal>
                </emma:interpretation>
                <emma:interpretation id="interp8" emma:lang="en-US" emma:confidence="0">
                  <emma:literal>Feebd back?</emma:literal>
                </emma:interpretation>
                <emma:interpretation id="interp9" emma:lang="en-US" emma:confidence="0">
                  <emma:literal>Feld back?</emma:literal>
                </emma:interpretation>
              </emma:one-of>
            </emma:emma>
          </inkml:annotationXML>
          <inkml:trace contextRef="#ctx0" brushRef="#br0" timeOffset="6041.0319">3241 359 229 0,'0'0'84'16,"17"22"-2"-16,5-22-1 16,20 5-55-16,2-5-9 15,17 2-6-15,5-2-9 16,3-5-17-16,-1 8-25 15,-9-8-43-15,2 12-2 16,-20-2-5-16,-2 14 0 16</inkml:trace>
          <inkml:trace contextRef="#ctx0" brushRef="#br0" timeOffset="5611.42">3464-59 206 0,'0'0'98'0,"14"34"-7"15,-23 22-8-15,1 24-56 16,-11 13-16-16,4 13 2 16,-2 6-5-16,0-3-3 15,-3-7-4-15,6-14-4 16,4-20-13-16,-2-22-18 0,9-10-49 16,3-36-5-16,0 0 1 15,0 0-3-15</inkml:trace>
          <inkml:trace contextRef="#ctx0" brushRef="#br0" timeOffset="5821.6211">3368 148 209 0,'22'-88'83'0,"-7"3"0"16,10 27-5-16,-13 7-46 16,5 15-7-16,0-1-6 15,3 13-7-15,-20 24-3 16,41-27-3-16,-16 20-3 0,4 0-1 15,0 2-3-15,3 5-7 16,2 5-11-16,-7-3-16 16,10 8-45-16,-37-10-2 15,39 24-3-15,-39-24-1 16</inkml:trace>
          <inkml:trace contextRef="#ctx0" brushRef="#br0" timeOffset="7299.3791">3698 553 207 0,'0'0'82'15,"0"0"-1"-15,22 15-2 16,-22-15-60-16,37 5-4 16,-12-8-3-16,6 1-6 15,1-8-1-15,5-7-2 16,-5-5-2-16,-1-2 1 16,-4-5 0-16,-7 0-1 15,-6 2 1-15,-6 5-1 16,-8 22 0-16,-12-31 0 15,12 31-1-15,-35 7-1 16,11 12 0-16,2 8 1 16,-3 7 0-16,3 0 1 0,5 10-1 15,3 2 2-15,4-2 1 16,10-8 1-16,2-4 0 16,13-6 0-1,9-11-1-15,11-3 0 0,6-10 0 16,13-2-1-16,7-9-2 15,5-1 0-15,0-2-2 16,-5-3 1-16,-2 1 0 16,-10-1 0-16,-8-2-1 15,-11 0 2-15,-8 3-1 16,-22 14 2-16,24-37 0 16,-24 37 0-16,12-34 0 0,-12 34-1 15,10-39 1-15,-5 17 0 16,0 1 1-16,5-4-1 15,-5-4 1 1,2 0 0-16,-5 0 2 0,1 2-1 16,-6 5-1-16,3 22 0 15,0 0 0-15,-34-14-1 16,34 14 0-16,-41 43-1 16,16-11-1-16,1 4 1 15,-3 1 0-15,0-1 1 16,2 1 0-16,3-6 0 15,5-4 0-15,3 0 0 16,6-1 0-16,13 4 0 0,7-4-2 16,10-1 1-1,8 1-1-15,4-4 0 16,5-5 0-16,3-2 1 16,-3-10 0-16,-3-3 0 0,1-7 0 15,-5-5 1-15,-5-2-1 16,0-5 0-16,-3-2 1 15,-2-1-1-15,-2-1 1 16,-3-4-1-16,0 3 1 16,-2-2 0-16,-1-3 0 15,1-2-1-15,2-5 1 16,0-2 1-16,0-10 0 0,5-5 0 16,0-5 1-16,3-5-1 15,-3-4 4 1,2 4-1-16,-4 0 1 15,-3 3 0-15,-3 7 0 0,-1 5-1 16,-8 2 1-16,-5 5 1 16,-8 3-8-16,1 4 6 15,-3 3-5-15,10 29 3 16,-22-31-1-16,22 31 0 16,0 0-2-16,-19 46 0 15,19 12 3-15,0 17-6 16,-3 18 4-16,1 11-3 15,-3 10-2-15,0 5 1 16,0 0-1-16,-2-12 2 16,-1-15-1-16,1-14 0 15,2-17 1-15,0-18 1 16,3-18 0-16,2-25 1 0,0 0 1 16,14-34-1-16,4-15 1 15,4-12 0-15,7-7 0 16,8 0-1-16,-1 10 0 15,1 12 0-15,2 19-1 16,-7 17-1-16,-3 18 1 16,-4 18 0-16,-8 16-1 15,-10 1 2-15,-7 6-1 16,-7-5 2-16,-10-3-1 16,-10-7 1-16,-5 0-1 15,-7-5 2-15,-3-5-1 16,-2-7-1-16,3-7-5 0,2-10-10 15,9-2-17-15,-4-20-62 16,34 22-4-16,-20-51-5 16,33 24-3-16</inkml:trace>
          <inkml:trace contextRef="#ctx0" brushRef="#br0" timeOffset="8483.4179">5312 400 137 0,'34'5'89'0,"-10"-17"-2"16,3 0 2-16,-19-22-40 0,11 2 0 16,-14-26-6-16,7 2-6 15,-17-14-5-15,-2 9-4 16,-17-7-3-16,-6 15-5 16,-19 2-3-16,-12 9-3 15,-12 13-3-15,-5 17-3 16,-5 10-2-16,2 11-2 15,5 13-4-15,5 15 1 16,8 11-3-16,14 23 1 0,12 14-3 16,18 12 1-16,11 7-1 15,16 1 1 1,9-8-1-16,15-10 2 16,7-14 0-16,10-32 2 0,7-26-1 15,0-32 3-15,3-34 0 16,-1-27-1-16,-4-21 3 15,0-18-1-15,-8-12 2 16,-4-14-1-16,-13-5-3 16,-7 0 4-16,-12 7-4 15,-8 17 3-15,-6 20-4 16,-6 21 3-16,-2 25-6 16,-3 36 5-16,15 22-2 15,-27 70 3-15,17 20-2 16,-2 29-5-16,5 20 4 15,2 14-5-15,2 7 3 0,3-2-2 16,8-17 3-16,4-20-7 16,7-17 2-16,3-21-1 15,10-25-7-15,-2-26-6 16,14-5-23-16,-13-32-65 16,23 2-4-16,-17-26-7 15,19 7-2-15</inkml:trace>
          <inkml:trace contextRef="#ctx0" brushRef="#br0" timeOffset="9735.8366">5842-758 261 0,'-2'-39'100'0,"2"39"-6"16,0 0-4-16,-10 46-64 15,12 42-10-15,-4 33-3 16,2 30-8-16,-7 19 0 15,-1 9-4-15,-6-6 0 16,-3-15-5-16,-3-18 0 16,0-25 3-16,3-30-1 15,5-30 2-15,5-28 0 16,7-27 1-16,7-27 2 16,13-28-1-16,14-23 1 15,12-5-1-15,11-2 1 0,4 5-1 16,10 10 0-16,-1 14-1 15,4 24 0-15,-8 30-1 16,-12 26-1-16,-13 17 1 16,-9 13-2-16,-15 9 1 15,-12 0-2-15,-15 5 3 16,-12-2-2-16,-12-8 1 16,-8-7 0-16,-4-7 1 15,-5-13 0-15,-3-9 0 16,5-12 1-16,5-15-2 15,10-12-2-15,9-7-4 16,18-5-1-16,9-8-4 16,20 3-3-16,8-7-5 0,19 9-2 15,7-2-4-15,15 12-2 16,-3-4 1 0,5 16 2-16,-7-5 4 15,3 8 9-15,-8-3 9 0,-5-2 9 16,-9 7 7-16,-13-4 8 15,-2 4 4-15,-32 5 5 16,46-34 0-16,-46 34-3 16,22-29-4-16,-22 29-5 15,7-25-1-15,-7 25-3 16,-9-24-2-16,9 24-5 16,-27 3-2-16,27-3-2 0,-37 34 0 15,15-5-3 1,0 7-1-16,2 8 0 0,1 2-1 15,4-2 1 1,5-3 0-16,6-9 0 0,6-8 0 16,-2-24 0-16,27 5 2 15,-3-25-1-15,6-9 1 16,1-5 0-16,4-7 0 16,-1 4 0-16,-2 3 0 15,-8 8-1-15,1 9 0 16,-25 17 0-16,29 2 0 15,-29-2-1-15,15 46 0 16,-6-19 0-16,1 2 0 0,2-7-1 16,-12-22-3-1,35 29-3-15,-35-29-7 16,44 0-11-16,-44 0-17 16,56-29-40-16,-34 0-14 0,14 12 0 15,-9-17 2-15</inkml:trace>
          <inkml:trace contextRef="#ctx0" brushRef="#br0" timeOffset="10559.9251">7350 157 143 0,'0'0'80'15,"32"-25"3"-15,-32 25 1 16,25-7-30-16,-25 7-21 16,0 0-2-16,0 0-6 15,22 2-3-15,-22-2-1 16,0 0-3-16,0 0-1 15,-30-2-2-15,3 7-2 0,0 2-4 16,-7 5-3-16,0 8-1 16,-3 7-3-16,1 4 0 15,4 6-3-15,7 2 1 16,11 0-1-16,9 0 0 16,10-4 0-16,9-6-1 15,13-7 1-15,5-5-1 16,7-7-2-16,5-8 1 15,0-4-1-15,0-8-2 16,3-7-1-16,-8-8-1 16,5-6 0-16,-5-16 1 15,7-7 3-15,3-14 0 16,0-10 3-16,2-10 1 0,1-5-1 16,-1-12 6-16,-4-8-2 15,-3 1 5-15,-15 9-4 16,-5 18 6-16,-9 16-6 15,-8 20 6-15,-7 25-3 16,0 24 2-16,-22 49-1 16,8 19-6-16,-8 18 3 15,2 14-6-15,-2 10 4 16,0 10-6-16,5 2 3 16,5-5-7-16,4-7-1 15,6-14-2-15,9-6-7 16,-2-17-2-16,15-14-3 0,-3-27 0 15,12-15-1-15,-2-32 3 16,12-14 2-16,0-22 3 16,13-10 6-16,-1-13 5 15,10 3 2-15,-2 3 1 16,2 7 2-16,-2 17 0 16,-6 12 3-16,-4 17 1 15,-12 13 2-15,-5 12 2 16,-32-10 2-16,29 27 4 15,-29-27 2-15,-12 41 2 16,-15-26 0-16,-5 7-1 16,-19-10 0-16,-5 5-2 0,-13-2-4 15,1 4-1-15,-3-2-4 16,5 5-2-16,5 0-2 16,14 8-1-16,11 2-2 15,16-1-1 1,13 6 0-16,16-8-3 0,11-2-2 15,9-7-7-15,13 4-13 16,-3-21-29-16,27 9-49 16,-10-17-5-16,18 12-3 15,-16-14-5-15</inkml:trace>
          <inkml:trace contextRef="#ctx0" brushRef="#br0" timeOffset="11004.2044">8617-789 300 0,'-22'9'103'15,"22"-9"-6"-15,0 0-11 16,39-29-86-16,-5 12 1 16,20 2 0-16,2 3 2 15,7 10 2-15,1 4 2 16,-3 10 1-16,-12 10 2 15,-7 12 1-15,-20-2 1 16,-8 7 2-16,-16-7-4 16,-10 2-1-16,-18-7-2 15,-9 3 0-15,-10-6-3 16,-5 3-2-16,1 5-8 16,-4-5-13-16,13 14-29 0,-4-12-60 15,28 20 1-15,-4-12-10 16,28 14-3-16</inkml:trace>
          <inkml:trace contextRef="#ctx0" brushRef="#br0" timeOffset="11214.5902">9196 447 284 0,'0'0'116'0,"-37"32"-6"15,3-32-9-15,12 5-92 16,-10-10-8-16,10 5 0 0,22 0-5 16,-34-19-10-1,34 19-39-15,-7-30-46 16,7 30-4-16,31-41-8 16,-4 24-8-16</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75" units="1/cm"/>
          <inkml:channelProperty channel="Y" name="resolution" value="310.22726" units="1/cm"/>
          <inkml:channelProperty channel="T" name="resolution" value="1" units="1/dev"/>
        </inkml:channelProperties>
      </inkml:inkSource>
      <inkml:timestamp xml:id="ts0" timeString="2015-09-19T23:36:31.378"/>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A690EA1D-11DB-4149-A39D-B891A1EBE7E8}" emma:medium="tactile" emma:mode="ink">
          <msink:context xmlns:msink="http://schemas.microsoft.com/ink/2010/main" type="writingRegion" rotatedBoundingBox="17101,17835 17116,17835 17116,17850 17101,17850"/>
        </emma:interpretation>
      </emma:emma>
    </inkml:annotationXML>
    <inkml:traceGroup>
      <inkml:annotationXML>
        <emma:emma xmlns:emma="http://www.w3.org/2003/04/emma" version="1.0">
          <emma:interpretation id="{C1A63157-F5AD-4AE4-8055-52021D2E72CE}" emma:medium="tactile" emma:mode="ink">
            <msink:context xmlns:msink="http://schemas.microsoft.com/ink/2010/main" type="paragraph" rotatedBoundingBox="17101,17835 17116,17835 17116,17850 17101,17850" alignmentLevel="1"/>
          </emma:interpretation>
        </emma:emma>
      </inkml:annotationXML>
      <inkml:traceGroup>
        <inkml:annotationXML>
          <emma:emma xmlns:emma="http://www.w3.org/2003/04/emma" version="1.0">
            <emma:interpretation id="{5FE072F2-EF9B-4BE7-BA71-4A6394165DEE}" emma:medium="tactile" emma:mode="ink">
              <msink:context xmlns:msink="http://schemas.microsoft.com/ink/2010/main" type="line" rotatedBoundingBox="17101,17835 17116,17835 17116,17850 17101,17850"/>
            </emma:interpretation>
          </emma:emma>
        </inkml:annotationXML>
        <inkml:traceGroup>
          <inkml:annotationXML>
            <emma:emma xmlns:emma="http://www.w3.org/2003/04/emma" version="1.0">
              <emma:interpretation id="{9DDE3C5D-39E1-44C8-993D-7E0B9D89C0D2}" emma:medium="tactile" emma:mode="ink">
                <msink:context xmlns:msink="http://schemas.microsoft.com/ink/2010/main" type="inkWord" rotatedBoundingBox="17101,17835 17116,17835 17116,17850 17101,17850"/>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0 0 0,'0'0'0,"0"0"0,0 0 16,0 0-16,0 0 16,0 0-16,0 0 15,0 0-15,0 0 16,0 0-16,0 0 16,0 0-16,0 0 31</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22.571"/>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F26B40C5-5FED-4A3E-95EE-8F1E63B7953F}" emma:medium="tactile" emma:mode="ink">
          <msink:context xmlns:msink="http://schemas.microsoft.com/ink/2010/main" type="writingRegion" rotatedBoundingBox="1321,1129 9861,690 9986,3131 1447,3570"/>
        </emma:interpretation>
      </emma:emma>
    </inkml:annotationXML>
    <inkml:traceGroup>
      <inkml:annotationXML>
        <emma:emma xmlns:emma="http://www.w3.org/2003/04/emma" version="1.0">
          <emma:interpretation id="{9D43F3CF-D7BF-477F-A9ED-D50B8ACF410A}" emma:medium="tactile" emma:mode="ink">
            <msink:context xmlns:msink="http://schemas.microsoft.com/ink/2010/main" type="paragraph" rotatedBoundingBox="1321,1129 9861,690 9986,3131 1447,3570" alignmentLevel="1"/>
          </emma:interpretation>
        </emma:emma>
      </inkml:annotationXML>
      <inkml:traceGroup>
        <inkml:annotationXML>
          <emma:emma xmlns:emma="http://www.w3.org/2003/04/emma" version="1.0">
            <emma:interpretation id="{2C25E921-5010-455B-BEBC-0792D038B989}" emma:medium="tactile" emma:mode="ink">
              <msink:context xmlns:msink="http://schemas.microsoft.com/ink/2010/main" type="line" rotatedBoundingBox="1321,1129 9861,690 9986,3131 1447,3570"/>
            </emma:interpretation>
          </emma:emma>
        </inkml:annotationXML>
        <inkml:traceGroup>
          <inkml:annotationXML>
            <emma:emma xmlns:emma="http://www.w3.org/2003/04/emma" version="1.0">
              <emma:interpretation id="{F16BD59E-89D5-44F1-88AE-A05DA503F7F1}" emma:medium="tactile" emma:mode="ink">
                <msink:context xmlns:msink="http://schemas.microsoft.com/ink/2010/main" type="inkWord" rotatedBoundingBox="1321,1129 3604,1012 3730,3453 1447,3570"/>
              </emma:interpretation>
              <emma:one-of disjunction-type="recognition" id="oneOf0">
                <emma:interpretation id="interp0" emma:lang="en-US" emma:confidence="0">
                  <emma:literal>Tag</emma:literal>
                </emma:interpretation>
                <emma:interpretation id="interp1" emma:lang="en-US" emma:confidence="0">
                  <emma:literal>Tay</emma:literal>
                </emma:interpretation>
                <emma:interpretation id="interp2" emma:lang="en-US" emma:confidence="0">
                  <emma:literal>tag</emma:literal>
                </emma:interpretation>
                <emma:interpretation id="interp3" emma:lang="en-US" emma:confidence="0">
                  <emma:literal>Tavy</emma:literal>
                </emma:interpretation>
                <emma:interpretation id="interp4" emma:lang="en-US" emma:confidence="0">
                  <emma:literal>Tang</emma:literal>
                </emma:interpretation>
              </emma:one-of>
            </emma:emma>
          </inkml:annotationXML>
          <inkml:trace contextRef="#ctx0" brushRef="#br0">195 429 222 0,'-54'-84'97'16,"18"23"1"-16,-8-7-4 16,22 29-28-16,-5-5-35 15,17 17-5-15,5 0-5 16,5 27-9-16,25-32-3 16,4 18-4-16,12 1-2 0,13 4-2 15,7 4 0-15,8 2-2 16,2 3-5-16,2 0-6 15,3 13-15-15,-10-11-40 16,5 22-28-16,-20-6-4 16,10 16-5-16,-17-5-4 15</inkml:trace>
          <inkml:trace contextRef="#ctx0" brushRef="#br0" timeOffset="-252.9698">303 106 229 0,'0'0'98'16,"17"-34"-4"-16,-17 34-3 16,12 29-37-16,0 10-26 15,-9 17-9-15,9 28-3 16,-10 11-6-16,6 12-2 16,-6 6-5-16,3-1 0 15,0-4-4-15,0-18-1 16,5-14-6-16,-1-27-7 15,8-10-14-15,-17-39-33 16,37 22-29-16,-37-22-6 16,34-17 1-16,-29-8-4 0</inkml:trace>
          <inkml:trace contextRef="#ctx0" brushRef="#br0" timeOffset="1424.2219">1163 878 217 0,'0'0'82'16,"0"0"1"-16,0 0-6 15,0 0-56 1,0 0 3-16,0 0 1 16,0-34-2-16,0 34-4 0,-19-24 0 15,19 24-4-15,-30-25-1 16,30 25-4-16,-44-22-4 15,17 15 0-15,0 2-4 16,-2 5 1-16,0 5-4 16,2 5 2-16,-2 9-3 15,4 8 1-15,6 7 0 16,4 5 0-16,5 5-1 0,5 3 1 16,10 2-2-1,7-3 3-15,13-12-1 16,4-7 3-16,10-14-3 0,0-11 1 15,3-9 1-15,2-8-2 16,-3-7 2-16,-1-5-1 16,-9-2 1-16,-4-1-3 15,-7 8 4-15,-20 22-1 16,27-36-1-16,-27 36 0 16,0 0 1-16,22-15-2 15,-22 15 0-15,12 25 0 16,-12-25 0-16,17 39 0 15,-17-39-1-15,29 39-2 0,-29-39-1 16,35 22-2 0,-11-17-3-16,-2-10-4 15,7 0-2-15,1-10 0 16,11 3 0-16,-4-10 2 0,7 5 2 16,-5-5 3-16,5 2 4 15,-5 1 6-15,-2 2 4 16,-3 2 3-16,-7 3 2 15,-3 2-1-15,-24 10 2 16,32-15 0-16,-32 15 0 16,0 0-1-16,25-14 0 15,-25 14 0-15,0 0-1 0,0 0 0 16,0 0 0 0,0 0-1-16,-10-22 0 15,10 22-2-15,0 0-1 16,-27-3 0-16,27 3 0 0,0 0-1 15,-32 5-1-15,32-5 0 16,0 0-1-16,0 0-1 16,-10 25 0-16,10-25 0 15,0 0-1-15,32 14 0 16,-32-14 0-16,34-2 1 16,-34 2 0-16,39-20 0 15,-39 20 0-15,35-29 0 16,-35 29 0-16,24-32-1 0,-24 32 1 15,17-24-1 1,-17 24 0-16,0 0 0 16,17-22 0-16,-17 22 0 15,0 0 0-15,0 0 1 0,22-17-1 16,-22 17 1-16,0 0-1 16,0 0 2-16,0 0-1 15,0 0 0-15,-14 22-1 16,-1 2 0-16,-7 8 0 15,0 4 0-15,-2 6-1 16,-1 0 0-16,6-1-2 16,4-7 2-16,8-4-1 15,11-8 1-15,-4-22 0 16,44 22-1-16,-7-22 1 16,5-3 0-16,2-7 0 15,2 1 2-15,-4-6-1 0,-3-2 1 16,-7-5 0-16,-6-3 0 15,-4 1 1-15,-7-3-1 16,-5 0 1-16,-5 0-1 16,-3 3 0-16,-2 24 0 15,0-34 0-15,0 34-1 16,0 0 0-16,0 0 0 16,0 0-2-16,10 41 1 15,0-2-1-15,-3 13 0 16,5 14 3-16,-2 9-4 15,0 16 3-15,-3 9-3 16,1 13 2-16,-6 6-2 16,-2 4 3-16,-7-6-3 0,-6-2-1 15,-6-5 4-15,-8-15 0 16,-12-7 1-16,-12-19 1 16,-11-11 0-16,-11-16 1 15,-8-13 1-15,-7-26-1 16,5-18 0-16,3-22-1 15,11-14 0-15,20-18-1 16,27-6-1-16,25-1-1 16,26-2-3-16,25 17-1 15,17 7-5-15,19 15-7 16,3 0-21-16,24 19-63 16,-16-7-4-16,9 10-5 0,-17-12-5 15</inkml:trace>
        </inkml:traceGroup>
        <inkml:traceGroup>
          <inkml:annotationXML>
            <emma:emma xmlns:emma="http://www.w3.org/2003/04/emma" version="1.0">
              <emma:interpretation id="{647D0D63-EF06-40E5-8052-D541DCAEB4D2}" emma:medium="tactile" emma:mode="ink">
                <msink:context xmlns:msink="http://schemas.microsoft.com/ink/2010/main" type="inkWord" rotatedBoundingBox="5246,935 9861,698 9961,2639 5346,2877"/>
              </emma:interpretation>
              <emma:one-of disjunction-type="recognition" id="oneOf1">
                <emma:interpretation id="interp5" emma:lang="en-US" emma:confidence="1">
                  <emma:literal>Quality</emma:literal>
                </emma:interpretation>
                <emma:interpretation id="interp6" emma:lang="en-US" emma:confidence="0">
                  <emma:literal>Qualify</emma:literal>
                </emma:interpretation>
                <emma:interpretation id="interp7" emma:lang="en-US" emma:confidence="0">
                  <emma:literal>Quaky</emma:literal>
                </emma:interpretation>
                <emma:interpretation id="interp8" emma:lang="en-US" emma:confidence="0">
                  <emma:literal>Owality</emma:literal>
                </emma:interpretation>
                <emma:interpretation id="interp9" emma:lang="en-US" emma:confidence="0">
                  <emma:literal>Owalihy</emma:literal>
                </emma:interpretation>
              </emma:one-of>
            </emma:emma>
          </inkml:annotationXML>
          <inkml:trace contextRef="#ctx0" brushRef="#br0" timeOffset="2965.1533">4446-4 229 0,'-20'-34'91'0,"20"34"-2"15,-29-10 2-15,29 10-58 16,-42 15-9-16,42-15-3 16,-46 31-4-16,22-6-1 15,-11-1-3-15,4 8 0 16,-9-3-1-16,6 8-2 16,-2 10-3-16,-1 9-1 15,0 10-4-15,8 12 1 16,4 7-3-16,11 8 0 15,9-2-3-15,12-3 1 16,10-12-2-16,13-15 2 16,11-15-1-16,13-21 1 0,7-16 1 15,5-16 1-15,3-17 2 16,-1-13-3-16,-2-10 4 16,-5-9-2-1,-7-10 3-15,-8-5-1 0,-11-9 2 16,-13-3 0-16,-10-1 1 15,-15 4 0-15,-11 4 2 16,-13 10-2-16,-10 12 1 16,-7 15-2-16,-7 17-1 15,-3 17-2-15,5 15-1 16,5 7-2-16,7 13-5 16,8-1-5-16,12 5-9 0,-3-7-16 15,25 15-44-15,-10-20-30 16,23 17-2-16,-11-10-4 15,22 17-1-15</inkml:trace>
          <inkml:trace contextRef="#ctx0" brushRef="#br0" timeOffset="3677.3686">4292 553 177 0,'-12'-27'80'0,"12"27"3"0,0 0-2 15,2 52-45-15,-4-18-9 16,7 20-3-16,-1-3-6 15,11 5-3-15,2-7-2 16,13-2-1-16,4-8-5 16,7-8-2-16,8-4-3 15,5-2 0-15,0-8-2 16,0-7 0-16,-3-10 0 0,-2-8-1 16,-3-14 2-16,1-12-1 15,-3-12 0-15,-3-11 0 16,3-4 0-16,-7 3 0 15,-3 4 2-15,-9 7-1 16,-3 11 2-16,-8 11-1 16,-14 25 1-16,0 0-1 15,0 0 1-15,3 42 0 16,-8-10-1-16,2 2-1 16,-2 5 0-16,3 0-2 15,7 0-1-15,2-7 2 16,5-3-3-16,-12-29 0 0,32 30-2 15,-32-30-1-15,44-8 0 16,-19-11 1-16,2-8-1 16,-5-2 1-1,2-3 1-15,-4 0 2 16,-1 0 3-16,-4 10 0 0,-15 22 3 16,22-19-1-16,-22 19 1 15,0 0-1-15,14 34-1 16,-9-7 0-16,-2 5-2 15,4-3 1-15,-2-2-2 16,5 0 1-16,0-5-1 16,-10-22 1-16,29 22 0 15,-29-22-4-15,37-13-5 0,-37 13-17 16,53-34-58-16,-31 0-13 16,15 10 0-1,-13-13-5-15</inkml:trace>
          <inkml:trace contextRef="#ctx0" brushRef="#br0" timeOffset="4629.4387">6194 634 149 0,'-44'7'87'15,"44"-7"3"-15,-37-12 1 0,37 12-45 16,-29-27-15-16,29 27-5 15,-27-19-5-15,27 19-5 16,-30-15-3-16,30 15-4 16,-39 5-2-16,15 7-2 15,-3 5-3-15,-2 5 0 16,-3 5 0-16,3 7-1 16,-1 5-3-16,6 3 3 15,4 2-3-15,10-5 2 16,10-2-2-16,10-6 2 15,12-6-1-15,8-10 0 16,9-13 1-16,5-7 0 16,0-10 1-16,2-4-1 0,-2-8 1 15,-7 3 0-15,-8-3 0 16,-4 7 0-16,-25 20 1 16,29-32-1-16,-29 32-1 15,0 0 0-15,0 0 0 16,0 0 0-16,22 15 0 15,-22-15 0-15,15 29-1 16,-15-29 1-16,26 32 1 16,-26-32-2-16,35 27 1 15,-13-17 0-15,-22-10 0 16,44 0 1-16,-20-12 0 16,3-10 0-16,2-18 3 0,1-13-1 15,-1-21 2-15,5-14 0 16,-2-17 4-16,2-7-2 15,-7-8 3-15,0 3-3 16,-5 4-1-16,0 18 3 16,-7 17-4-16,-3 22 4 15,-5 24-4-15,-7 32-1 16,0 0-1-16,7 61-1 16,-11 7 3-16,-4 25-7 15,-2 15 5-15,-2 7-7 16,0 2 0-16,0-2-5 15,4-5-5-15,1-20-9 0,12 3-28 16,-5-34-59-16,20-8-2 16,-20-51-3-16,41 29 3 15</inkml:trace>
          <inkml:trace contextRef="#ctx0" brushRef="#br0" timeOffset="4818.6043">6910 404 165 0,'0'0'89'0,"17"-32"1"16,-17 32-2-16,2 32-53 16,3 0-9-16,-7-3-5 15,7 5-6-15,-5-7-6 16,7 0-5-16,-2-5-9 0,-5-22-16 16,32 32-56-16,-32-32-16 15,34 12-1-15,-34-12-5 16</inkml:trace>
          <inkml:trace contextRef="#ctx0" brushRef="#br0" timeOffset="6008.2336">7597-270 190 0,'-25'-49'94'0,"11"22"2"16,-11 10-9-16,25 17-65 15,-29 44 1-15,17 19-5 16,-3 18 0-16,5 26-11 16,3 8 2-16,-1 5-8 15,6-10 3-15,0-10-5 0,4-7-7 16,-4-22-6-16,9-10-11 15,-10-29-3 1,8-5-2-16,-5-27-5 16,0 0-2-16,-24-8 3 0,12-14 10 15,-10-17 13-15,-3-14 16 16,1-1 8-16,-3-10 9 16,7 13 8-16,-2-3 3 15,13 18 2-15,-1-1-4 16,10 37-5-16,12-22-7 15,-12 22-4-15,42 15-5 16,-16 2-3-16,6 5-4 16,5 0-1-16,2 2-3 0,3 0 2 15,-1-2-2 1,-2 0 0-16,0-7 0 16,0 0-1-16,-2-8 1 15,-5-4-1-15,-3-6 3 0,-4-2-3 16,-3-2 2-16,-22 7-1 15,29-15 2-15,-29 15 0 16,0 0 1-16,0 0-1 16,0 0 0-16,20 32 0 15,-20-10 0-15,4 2 1 16,-1 3-2-16,7-2 1 16,-10-25-2-16,27 36 2 15,-27-36-1-15,44 13 0 16,-18-18 0-16,4-10 0 15,6-7 0-15,1-5 0 16,5-5 0-16,2 1-1 0,5-4 2 16,-5 9-1-16,2 8-1 15,-4 16 1-15,-3 12 2 16,-8 19 2-16,-13 18 1 16,-9 19 3-16,-21 12-1 15,-7 15 2-15,-25 9 2 16,-18 11-2-16,-26 4 1 15,-14 5-3-15,-16-9 2 16,-6-8-4-16,-1-17 3 16,5-15-4-16,8-26 1 15,14-25-1-15,25-30 0 16,26-31-2-16,33-19-4 16,26-23 7-16,32-7-7 0,22-5 3 15,29 0-4-15,15 3-1 16,20 9-9-16,-1 8-1 15,8 19-6-15,-15 5-14 16,6 27-24-16,-26-10-53 16,-2 25 0-16,-21-3-3 15,-8 17 2-15</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34.056"/>
    </inkml:context>
    <inkml:brush xml:id="br0">
      <inkml:brushProperty name="width" value="0.08333" units="cm"/>
      <inkml:brushProperty name="height" value="0.08333" units="cm"/>
      <inkml:brushProperty name="color" value="#ED1C24"/>
      <inkml:brushProperty name="fitToCurve" value="1"/>
    </inkml:brush>
    <inkml:brush xml:id="br1">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179DFDA0-BD8D-4412-8FBF-E958FA9264B9}" emma:medium="tactile" emma:mode="ink">
          <msink:context xmlns:msink="http://schemas.microsoft.com/ink/2010/main" type="writingRegion" rotatedBoundingBox="1093,815 13762,0 13902,2175 1233,2990"/>
        </emma:interpretation>
      </emma:emma>
    </inkml:annotationXML>
    <inkml:traceGroup>
      <inkml:annotationXML>
        <emma:emma xmlns:emma="http://www.w3.org/2003/04/emma" version="1.0">
          <emma:interpretation id="{461C7FEF-AE76-43F4-B4D6-5177FEDFBCDC}" emma:medium="tactile" emma:mode="ink">
            <msink:context xmlns:msink="http://schemas.microsoft.com/ink/2010/main" type="paragraph" rotatedBoundingBox="1093,815 13762,0 13902,2175 1233,2990" alignmentLevel="1"/>
          </emma:interpretation>
        </emma:emma>
      </inkml:annotationXML>
      <inkml:traceGroup>
        <inkml:annotationXML>
          <emma:emma xmlns:emma="http://www.w3.org/2003/04/emma" version="1.0">
            <emma:interpretation id="{C2F7FE4C-0535-40A7-92DE-E7CDB0BE9E1D}" emma:medium="tactile" emma:mode="ink">
              <msink:context xmlns:msink="http://schemas.microsoft.com/ink/2010/main" type="line" rotatedBoundingBox="1093,815 13762,0 13902,2175 1233,2990"/>
            </emma:interpretation>
          </emma:emma>
        </inkml:annotationXML>
        <inkml:traceGroup>
          <inkml:annotationXML>
            <emma:emma xmlns:emma="http://www.w3.org/2003/04/emma" version="1.0">
              <emma:interpretation id="{6B29C874-2CFA-432E-A44A-8FEBC740B20F}" emma:medium="tactile" emma:mode="ink">
                <msink:context xmlns:msink="http://schemas.microsoft.com/ink/2010/main" type="inkWord" rotatedBoundingBox="1093,815 3301,673 3441,2848 1233,2990"/>
              </emma:interpretation>
              <emma:one-of disjunction-type="recognition" id="oneOf0">
                <emma:interpretation id="interp0" emma:lang="en-US" emma:confidence="1">
                  <emma:literal>Tag</emma:literal>
                </emma:interpretation>
                <emma:interpretation id="interp1" emma:lang="en-US" emma:confidence="0">
                  <emma:literal>Tng</emma:literal>
                </emma:interpretation>
                <emma:interpretation id="interp2" emma:lang="en-US" emma:confidence="0">
                  <emma:literal>slag</emma:literal>
                </emma:interpretation>
                <emma:interpretation id="interp3" emma:lang="en-US" emma:confidence="0">
                  <emma:literal>Flag</emma:literal>
                </emma:interpretation>
                <emma:interpretation id="interp4" emma:lang="en-US" emma:confidence="0">
                  <emma:literal>'lag</emma:literal>
                </emma:interpretation>
              </emma:one-of>
            </emma:emma>
          </inkml:annotationXML>
          <inkml:trace contextRef="#ctx0" brushRef="#br0">204 498 239 0,'-39'-54'87'0,"-10"-2"4"15,20 21 1 1,-11-9-40-16,16 17-17 16,2-2-8-16,22 29-11 15,-5-41-8-15,5 41-2 0,51-47-5 16,-2 20 1-16,17 0-4 16,15-2 2-16,12 0-6 15,5 2 2-15,2 10-11 16,-10-3-10-16,-2 32-25 15,-17-7-45-15,0 22 1 16,-27 0-6-16,0 15-1 16</inkml:trace>
          <inkml:trace contextRef="#ctx0" brushRef="#br0" timeOffset="-236.158">575 353 265 0,'-2'-31'90'0,"-20"-13"1"16,10 22-3-16,-18-8-44 16,8 25-12-16,-7 8-10 15,10 26-7-15,-8 20-8 0,7 27-2 16,1 24-6 0,6 17 1-16,8 15-4 15,3 3 2-15,2-3-4 16,5-10 2-16,10-7-8 0,4-39-3 15,10-20-14-15,-29-56-28 16,52 27-33-16,-42-54-5 16,14-7 4-16,-24-30-1 15</inkml:trace>
          <inkml:trace contextRef="#ctx0" brushRef="#br0" timeOffset="507.3373">1172 933 220 0,'0'0'81'0,"27"-8"6"16,-27 8-5-16,0 0-41 15,0 0-9-15,0 0-6 16,0 0-5-16,0 0-5 15,-27 25-3-15,27-25-4 16,-29 34-2-16,14-10-2 16,-2 6-3-16,0 6 0 0,2 1-2 15,3 2 0-15,4-2-1 16,4-5-1-16,4-8 1 16,0-24 0-16,19 27 0 15,-19-27 1-15,44-17 0 16,-15-8-1-16,3-4 2 15,0-3 0-15,-3-2 0 16,-4 5-1-16,-3 7 1 16,-22 22-2-16,27-20 1 15,-27 20 0-15,12 29-1 16,-5-2 0-16,3 5 0 16,2 5 0-16,3-3 0 0,7-2 1 15,2-5-2-15,3-10-1 16,5-5-6-16,-3-12-10 15,10 2-20-15,-12-16-52 16,12 9-4-16,-12-15-2 16,15 11 0-16</inkml:trace>
          <inkml:trace contextRef="#ctx0" brushRef="#br0" timeOffset="1191.3463">2030 1091 200 0,'0'0'79'0,"0"0"-4"16,0 0 2-16,0 0-59 15,0 0 2-15,0 0 5 16,0 0 0-16,-25 8-3 16,25-8 0-16,-29-10-5 15,29 10-4-15,-29-5-3 16,29 5-3-16,-37 15-2 15,37-15-3-15,-34 32-2 16,19-10 1-16,15-22-2 16,-22 39 0-16,22-39-1 15,-2 27 1-15,2-27-1 16,0 0 2-16,36 7-1 0,-14-14 0 16,5-6 1-16,3-4 1 15,-1-5 1-15,3-7-2 16,-3-5 2-16,0-5 1 15,-7 2 2-15,-2 0-1 16,-5 5 2-16,-6 8-2 16,-9 24-1-16,3-24 1 15,-3 24-2-15,-3 22-1 16,3 4-1-16,3 14 0 16,2 11-4-16,2 15 3 15,3 15 1-15,0 4-3 16,-1 10 4-16,-1-2-3 15,-6 3 5-15,-7-3-1 0,-9-8 7 16,-8-2-4-16,-17-17 3 16,-10-2 1-16,-12-15 0 15,-5-5 0 1,-10-13-2-16,2-13-1 0,1-21-2 16,7-9-1-16,10-22 0 15,19-10-1-15,15-8-1 16,17-1 0-16,15-4 0 15,19 8-1-15,13 8 0 16,14 4 0-16,13 10 0 16,4 5-2-16,5 5-4 15,-4 0-7-15,4 7-10 0,-15-9-23 16,8 14-58 0,-24-12-5-16,6 14-5 0,-21-9-2 15</inkml:trace>
        </inkml:traceGroup>
        <inkml:traceGroup>
          <inkml:annotationXML>
            <emma:emma xmlns:emma="http://www.w3.org/2003/04/emma" version="1.0">
              <emma:interpretation id="{41D8272D-301C-446F-B00B-B8F7728724E2}" emma:medium="tactile" emma:mode="ink">
                <msink:context xmlns:msink="http://schemas.microsoft.com/ink/2010/main" type="inkWord" rotatedBoundingBox="4655,846 9870,510 9946,1705 4732,2040"/>
              </emma:interpretation>
              <emma:one-of disjunction-type="recognition" id="oneOf1">
                <emma:interpretation id="interp5" emma:lang="en-US" emma:confidence="0">
                  <emma:literal>Feed back</emma:literal>
                </emma:interpretation>
                <emma:interpretation id="interp6" emma:lang="en-US" emma:confidence="0">
                  <emma:literal>Feedback</emma:literal>
                </emma:interpretation>
                <emma:interpretation id="interp7" emma:lang="en-US" emma:confidence="0">
                  <emma:literal>Feel back</emma:literal>
                </emma:interpretation>
                <emma:interpretation id="interp8" emma:lang="en-US" emma:confidence="0">
                  <emma:literal>Feedbacks</emma:literal>
                </emma:interpretation>
                <emma:interpretation id="interp9" emma:lang="en-US" emma:confidence="0">
                  <emma:literal>Feedbag</emma:literal>
                </emma:interpretation>
              </emma:one-of>
            </emma:emma>
          </inkml:annotationXML>
          <inkml:trace contextRef="#ctx0" brushRef="#br0" timeOffset="5264.4991">4098 940 123 0,'5'41'68'0,"4"-9"1"15,9-2 0-15,4-16-39 16,4-2-13-16,6-16-4 15,5-9-4-15,2-11-5 16,0-8-4-16,0-7 0 16,0-7-1-16,-2-1 1 15,-8-7 0-15,3 8 1 16,-7-1 3-16,-6 8 4 16,-4 8 4-16,-5 1 3 0,-10 30 3 15,4-29 1-15,-4 29 0 16,0 0 0-16,-22-2 0 15,22 2-1-15,-34 14-2 16,10 1-3-16,4 7-1 16,-4 2-1-16,4 8 0 15,-2 5-2-15,3 2 0 16,2 0-2-16,7 0-2 16,2-10 0-16,11 3-1 15,-3-32-2-15,27 32 0 16,-3-25-1-16,10-4-1 15,8-3 0-15,2-5 1 16,2-3-2-16,3 1 0 0,0-3 0 16,-7-2-1-16,-1 0 0 15,-6-3-1-15,-4-2 1 16,-6 2-1-16,-3-2 0 16,-22 17 1-16,32-31-1 15,-32 31-2-15,22-22-1 16,-22 22-3-16,0 0-5 15,0 0-13-15,0 0-23 16,0 0-46-16,0 0-1 16,0 0-1-16,12 29-1 15</inkml:trace>
          <inkml:trace contextRef="#ctx0" brushRef="#br0" timeOffset="4708.1687">3594 805 203 0,'15'40'85'15,"-15"-40"1"-15,39 26-2 16,-15-23-48-16,13 4-9 16,0-12-7-16,9 0-8 15,3-9-10-15,2-11-10 16,3 3-13-16,-5-12-14 16,5 12-32-16,-13-10-22 15,1 18-1-15,-15-6 0 16,-3 15 2-16</inkml:trace>
          <inkml:trace contextRef="#ctx0" brushRef="#br0" timeOffset="4214.9198">3621 444 238 0,'0'0'86'15,"3"63"-1"-15,-6-6-4 16,10 18-59-16,-7 8-11 16,5 13-1-16,-2-1-5 15,-1-2-4-15,-4-12-1 0,2-15 0 16,-3-20-5-16,1-14-10 16,7-8-22-1,-5-24-49-15,0 0-1 16,0 0-4-16,17-24 1 0</inkml:trace>
          <inkml:trace contextRef="#ctx0" brushRef="#br0" timeOffset="4464.0071">3672 571 243 0,'-19'-71'100'0,"9"22"-3"16,-7-2 1-16,17 14-61 15,-7 0-13-15,16 6-6 16,9-4-6-16,11 6-6 16,10-5-6-16,12 0 2 15,10 2-7-15,5 0 2 0,3 5-11 16,-3 3-4-16,0 16-19 16,-17-9-21-16,2 25-32 15,-26-3-6-15,-3 17 2 16,-22-22-1-16</inkml:trace>
          <inkml:trace contextRef="#ctx0" brushRef="#br0" timeOffset="6283.8882">5098 898 132 0,'-42'3'83'16,"42"-3"1"0,-34 7-3-16,34-7-18 15,-22 12-35-15,22-12-3 16,0 0-6-16,0 0-3 0,0 0-3 16,22 15-1-16,-22-15-2 15,41-20-2-15,-16 3-2 16,4-5-1-16,0-5-1 15,3-4-2-15,-5-8 0 16,-5-1 0-16,-2 4 1 16,-6-1-1-16,-9 5 0 15,-2 3 1-15,-8 5 1 0,5 24-2 16,-27-22 0-16,27 22 0 16,-44 7 0-1,19 5-1-15,-1 13-1 16,4 9-1-16,4 7-1 0,6 6 1 15,7 4-1-15,10 0 0 16,7 1-4-16,8-6-2 16,9-7-6-16,3-14-6 15,12-6-8-15,-2-21-5 16,11 2-4-16,-11-25-2 16,9 3 4-16,-9-19 3 15,4 4 11-15,-7-12 14 16,-7 0 13-16,-2 8 8 15,-8-8 9-15,-3 17 3 0,-7-4 5 16,3 14-1 0,-10-5-2-16,-5 27-6 15,7-27-4-15,-7 27 0 0,0 0-3 16,0-25-2-16,0 25-3 16,0 0-1-16,-29-2-1 15,29 2-2-15,-29 20-2 16,29-20-1-16,-35 48-2 15,18-16 0-15,0 5-2 16,5 2 1-16,2 0-1 16,5-5 0-16,5 0 0 0,3-12 1 15,-3-22 0 1,0 0 2-16,29 8-1 16,-12-30-1-16,5-10 2 15,0-12 1-15,3-12 0 0,4-8-1 16,-2-7 1-16,0-7-1 15,0-7-3-15,-3-1 4 16,-4-2-3-16,-3 10 6 16,-8 9-5-16,-1 16 5 15,-6 11-5-15,-2 20 5 16,0 22-3-16,-14 32-1 16,4 12 4-16,0 15-7 15,3 9 4-15,-1 5-6 16,1 3 4-16,5 0-6 15,4-13 2-15,3-6-9 16,10-1-11-16,-3-22-14 16,17 10-29-16,-29-44-33 0,56 32-2 15,-31-37 0-15,19 5 4 16</inkml:trace>
          <inkml:trace contextRef="#ctx0" brushRef="#br0" timeOffset="6831.3603">6205 353 140 0,'15'-56'82'15,"7"10"2"-15,-13-3 2 16,6 19-25-16,-15 1-27 16,0 29-10-16,10-22-6 15,-10 22-7-15,2 22-3 16,1 5-4-16,-3 10-2 16,2 9-2-16,1 5-2 0,-1 6 1 15,0 1-1-15,3 3 1 16,0-4-1-16,0-1 2 15,-2-5-2-15,-1-4 2 16,-2-11 0-16,0-6 3 16,0-30-1-16,-7 34 2 15,7-34 1-15,0 0-1 16,0 0 2-16,-25-30-1 16,23 8 0-16,2-4-2 15,2-1-1-15,6-3-2 16,4 3 1-16,5 1-1 15,2 4 0-15,6 2-1 16,4 10 1-16,1 10-1 0,4-2 0 16,-2 12 0-16,2 7-1 15,-5 10 0-15,0 7 0 16,-7 5 1-16,-4 2 0 16,-9-1 1-16,-6 1 1 15,-6-4 3-15,-6-5 1 16,-6-8 2-16,-7-9 0 15,0-3 1-15,-7-12 1 16,-1 0-2-16,-2-10 0 16,1-2-4-16,1-5-4 15,1-3-5-15,29 20-8 16,-39-41-10-16,39 41-10 0,-10-35-17 16,10 35-45-16,37-22-2 15,-1 22 2-15,1-14 3 16</inkml:trace>
          <inkml:trace contextRef="#ctx0" brushRef="#br0" timeOffset="8103.9517">6850 615 204 0,'54'-15'88'15,"-20"-12"2"-15,0 15 0 16,-34 12-53-16,39-24-9 16,-39 24-8-16,0 0-4 15,0 0-5-15,0 0-2 16,0 0-3-16,-24 27-2 15,24-27-1-15,-42 39-2 0,23-15 0 16,-3 3 0-16,5 5 0 16,5-3-1-16,2 3 0 15,5-3 1 1,2-4-1-16,3-25 1 0,13 24-1 16,-13-24 0-16,27 0-1 15,-27 0 1-15,34-32-1 16,-15 5 1-16,3-2 0 15,-2 2-1-15,2 3 0 16,0 4 0-16,0 8 0 16,0 5 1-16,-22 7-1 15,37 17 0-15,-20 5 0 0,-3 0 0 16,1 2 1-16,0 1 0 16,-15-25-1-1,27 36-1-15,-27-36-4 16,39 12-5-16,-12-12-10 0,-3-12-8 15,10 7-11-15,-9-22-8 16,16 18-1-16,-14-18 2 16,12 7 11-16,-12-7 12 15,5 3 18-15,-3 2 14 16,-7-5 14-16,8 12 10 16,-13-9 1-16,12 12 0 15,-29 12-5-15,39-20-7 16,-39 20-5-16,32-10-4 15,-32 10-1-15,27-2 2 16,-27 2 0-16,0 0 2 16,0 0 1-16,22 10 0 15,-22-10-1-15,0 0-1 0,-27 22 0 16,27-22-3-16,-44 29-1 16,17-4-2-16,-7-1-2 15,0 8-1-15,-3-1-1 16,3 6-2-16,4 2-3 15,6 0 1-15,7 0-1 16,9-4 0-16,8-6-1 16,13-5 1-16,11-9-1 0,8-8 0 15,12-11-2 1,5-14-1-16,9-6 0 16,1-15-1-16,2-8 2 15,3-9-1-15,2-2 4 0,-5-13-2 16,-2 0 5-16,-6-5-1 15,-1-2 2-15,-3-8 2 16,-5-2-5-16,-10-2 6 16,-5-3-6-16,-4 10 7 15,-8 7-5-15,-3 13 6 16,-6 14-5-16,-1 19 4 16,-7 30-1-16,0 0 0 15,-7 25-1-15,-1 21 2 16,-4 8 1-16,0 10-5 15,-5 6 4-15,0 6-5 16,-3 2 5-16,-2 6-7 16,0-4 5-16,-2-2-6 0,2-4 1 15,0-6 0-15,2-9-2 16,3-13 2-16,5-12-3 16,12-34 2-16,-10 22-2 15,10-22 1-15,20-39 0 16,4 0 0-16,8-5 2 15,7-7-2-15,7 2 2 16,11 0-1-16,1 8 2 16,1 6-1-16,0 11 0 15,-3 9 0-15,-7 8 1 16,-8 5 0-16,-9 2 1 16,-10 4 1-16,-22-4 1 0,0 0 1 15,0 0 1-15,-46 30 1 16,4-23 0-16,-2 5 0 15,-7 1-1-15,-1-1-1 16,6 5-1-16,4 0-1 16,6 7-1-16,9 1-2 15,10-1 0-15,9 8-1 16,11 0 0-16,9 0 0 16,15-1-3-16,10-6-5 15,16 7-12-15,6-15-29 16,29 19-67-16,-10-23-6 15,20 13-10-15,-15-13-11 16</inkml:trace>
        </inkml:traceGroup>
        <inkml:traceGroup>
          <inkml:annotationXML>
            <emma:emma xmlns:emma="http://www.w3.org/2003/04/emma" version="1.0">
              <emma:interpretation id="{9218CE4E-3E75-4447-808E-E0F9CC5F5032}" emma:medium="tactile" emma:mode="ink">
                <msink:context xmlns:msink="http://schemas.microsoft.com/ink/2010/main" type="inkWord" rotatedBoundingBox="12085,649 13797,538 13869,1653 12156,1764"/>
              </emma:interpretation>
              <emma:one-of disjunction-type="recognition" id="oneOf2">
                <emma:interpretation id="interp10" emma:lang="en-US" emma:confidence="0">
                  <emma:literal>or,'</emma:literal>
                </emma:interpretation>
                <emma:interpretation id="interp11" emma:lang="en-US" emma:confidence="0">
                  <emma:literal>or.'</emma:literal>
                </emma:interpretation>
                <emma:interpretation id="interp12" emma:lang="en-US" emma:confidence="0">
                  <emma:literal>grin</emma:literal>
                </emma:interpretation>
                <emma:interpretation id="interp13" emma:lang="en-US" emma:confidence="0">
                  <emma:literal>pry</emma:literal>
                </emma:interpretation>
                <emma:interpretation id="interp14" emma:lang="en-US" emma:confidence="0">
                  <emma:literal>Mri</emma:literal>
                </emma:interpretation>
              </emma:one-of>
            </emma:emma>
          </inkml:annotationXML>
          <inkml:trace contextRef="#ctx0" brushRef="#br1" timeOffset="96795.6599">11365 92 239 0,'-37'17'110'16,"20"32"-3"-16,-12-3-2 16,21 28-41-16,-1-6-41 0,9 8-7 15,5 0-9-15,7-3-4 16,5-10-7 0,2-11-3-16,8-13-6 0,-7-15-7 15,2-2-11-15,-22-22-15 16,0 0-19-16,-7-34-13 15,-3 7-8-15,-27-32 3 16,5 1 20-16,-14-25 29 16,4-10 27-16,1-5 24 15,-3-12 25-15,14 22 22 16,-11-5 15-16,19 32 5 16,-7 5-14-16,19 31-17 0,-10 3-17 15,20 22-4 1,0 0-9-16,22 27-5 15,10-19-8-15,17-1-2 16,14-7-2-16,21 0-4 0,11 5-8 16,3-3-13-16,12 25-36 15,-17-2-51-15,4 19-1 16,-21-3-8-16,0 18 0 16</inkml:trace>
          <inkml:trace contextRef="#ctx0" brushRef="#br1" timeOffset="97039.8208">12106 348 271 0,'-10'32'104'0,"10"-32"-1"16,-8 47-7-16,6-18-84 16,4 0-2-16,1 8 0 0,2 5-2 15,0-1-3-15,-3 5 0 16,-2 1-5-16,0-1-5 15,-2 1-9-15,-8-6-10 16,7 1-14-16,3-42-19 16,-12 39-12-16,12-39-13 15,0 0-15-15,-22-44 3 16,30 12 7-16</inkml:trace>
          <inkml:trace contextRef="#ctx0" brushRef="#br1" timeOffset="97518.9626">12377 6 217 0,'0'0'97'16,"-22"-39"1"-16,22 39 1 15,-25-34-54-15,25 34-9 16,-14-39-8-16,14 39-9 16,2-44-7-16,-2 44-6 15,30-27-3-15,-1 24-2 16,10 13-2-16,5 15 1 16,5 14 1-16,0 7-5 15,-3 10 5-15,-4 1-6 16,-10-4 3-16,-8-4-8 0,-9-5-1 15,-15-17-14-15,-3 3-15 16,-19-23-57-16,22-7-5 16,-36 12 1-1,36-12-3-15</inkml:trace>
          <inkml:trace contextRef="#ctx0" brushRef="#br1" timeOffset="96251.7075">10267 566 131 0,'22'-17'84'15,"-22"17"2"-15,17-29 2 16,-17 29-24-16,0 0-29 15,-14-32-7-15,14 32-3 16,-25 0-2-16,25 0-3 16,-44 5-3-16,13 2-3 15,-11-2-4-15,-4 7-3 16,-8-5-3-16,-2 6-1 16,-1-1-1-16,1-2-1 15,5-1-1-15,4-6 0 16,11-3-1-16,6-5 1 15,30 5 0-15,-26-32-1 0,28 5 1 16,10-4-1-16,8-1 1 16,7 2-1-16,4 8 1 15,9 18 0-15,-6 21-1 16,-2 19 1-16,-8 28-3 16,-2 12 3-16,-5 16-3 15,-5 1 1-15,1 0-1 16,-6-10 2-16,3-14-1 15,-1-20 1-15,4-25 3 16,-13-24 2-16,24-12 3 16,-17-22 1-16,-2-25 3 15,0-9-2-15,-7-20 2 0,7-3-1 16,-3-7-1-16,5 6-3 16,3 8-1-1,5 14-5-15,2 16-1 16,0 10-7-16,10 17-9 0,-8 5-20 15,18 22-68-15,-37 0-4 16,56 2-8-16,-31-2-5 16</inkml:trace>
        </inkml:traceGroup>
      </inkml:traceGroup>
    </inkml:traceGroup>
  </inkml:traceGroup>
</inkml:ink>
</file>

<file path=ppt/ink/ink3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8:12.487"/>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303 221 215 0,'0'0'98'0,"-42"17"-4"0,13 10-7 16,-10 7-76-16,2 12-2 16,-2 5 1-16,7 11 0 15,-2-6-1-15,12-2-1 16,0-13 0-16,15-9 1 15,7-32-2-15,0 0-1 16,0 0 0-16,27-34-1 16,-1-10 1-16,9-10-1 15,6-2-2-15,6-1-1 16,2 6 0-16,4 10-2 16,-1 11 1-16,-3 18-2 15,-8 17 0-15,-4 19 0 0,-8 11 0 16,-4 6 1-16,-8 6-1 15,-3-3 0-15,-4 2 1 16,-3-9 1-16,-4-8 0 16,-3-29 0-16,10 29 1 15,-10-29-1-15,0 0 1 16,27-44 0-16,-8-2 0 16,8-5-1-16,5-11 2 15,12 4-2-15,0 2 1 16,2 9-1-16,1 15 2 15,-6 15 0-15,-4 22 0 16,-5 15 0-16,-8 12 0 16,-7 4-1-16,-5 3 0 0,3-2 0 15,0-5-1-15,4-3-1 16,6-9-3 0,4-6 1-16,5-6 0 15,3-4 0-15,4 1-1 0,3-7 1 16,-4 2 1-16,-1-3-1 15,0 1 1-15,0-5 1 16,-5-3 0-16,-2-2 0 16,0-3 0-16,-5 0 0 15,2-2 1-15,-2 5 0 16,-3-3 1-16,-2 6 1 16,-22 9 0-16,37-25 1 0,-37 25-1 15,37-24 0 1,-37 24 0-16,36-34 1 15,-14 12-1-15,3-3 1 16,-1-2-1-16,3 0 1 0,-5-2 2 16,0-3 1-16,-12 0 1 15,-8 3-1-15,-16 2 3 16,-11 13-1-16,-14 4 1 16,-7 17-1-16,-16 18-2 15,-6 16 2-15,2 20-3 16,10 25 2-16,9 9-4 15,23 10 1-15,21-2-4 16,33-8 2-16,36-19-2 16,34-25 0-16,32-31-6 15,27-35-7-15,34-26-15 16,10-40-87-16,29-2-8 16,-9-39-8-16,11-1-10 0</inkml:trace>
</inkml:ink>
</file>

<file path=ppt/ink/ink3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8:22.35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C331778-6D9D-4121-98BF-E2F9F5C4FA81}" emma:medium="tactile" emma:mode="ink">
          <msink:context xmlns:msink="http://schemas.microsoft.com/ink/2010/main" type="writingRegion" rotatedBoundingBox="6157,2603 18602,2855 18520,6899 6075,6647"/>
        </emma:interpretation>
      </emma:emma>
    </inkml:annotationXML>
    <inkml:traceGroup>
      <inkml:annotationXML>
        <emma:emma xmlns:emma="http://www.w3.org/2003/04/emma" version="1.0">
          <emma:interpretation id="{E2AB31CE-9DED-4A96-B92B-FB3F02CB9CF3}" emma:medium="tactile" emma:mode="ink">
            <msink:context xmlns:msink="http://schemas.microsoft.com/ink/2010/main" type="paragraph" rotatedBoundingBox="6157,2603 18602,2855 18520,6899 6075,6647" alignmentLevel="1"/>
          </emma:interpretation>
        </emma:emma>
      </inkml:annotationXML>
      <inkml:traceGroup>
        <inkml:annotationXML>
          <emma:emma xmlns:emma="http://www.w3.org/2003/04/emma" version="1.0">
            <emma:interpretation id="{0069E2C2-FF4C-494A-8D43-2A52DF02B0B4}" emma:medium="tactile" emma:mode="ink">
              <msink:context xmlns:msink="http://schemas.microsoft.com/ink/2010/main" type="line" rotatedBoundingBox="6157,2603 18602,2855 18520,6899 6075,6647"/>
            </emma:interpretation>
          </emma:emma>
        </inkml:annotationXML>
        <inkml:traceGroup>
          <inkml:annotationXML>
            <emma:emma xmlns:emma="http://www.w3.org/2003/04/emma" version="1.0">
              <emma:interpretation id="{CB977ADC-797E-4194-AE17-72143042D3F1}" emma:medium="tactile" emma:mode="ink">
                <msink:context xmlns:msink="http://schemas.microsoft.com/ink/2010/main" type="inkWord" rotatedBoundingBox="6157,2603 18602,2855 18520,6899 6075,6647"/>
              </emma:interpretation>
              <emma:one-of disjunction-type="recognition" id="oneOf0">
                <emma:interpretation id="interp0" emma:lang="en-US" emma:confidence="0">
                  <emma:literal>Summary</emma:literal>
                </emma:interpretation>
                <emma:interpretation id="interp1" emma:lang="en-US" emma:confidence="0">
                  <emma:literal>Summary,</emma:literal>
                </emma:interpretation>
                <emma:interpretation id="interp2" emma:lang="en-US" emma:confidence="0">
                  <emma:literal>Summary.</emma:literal>
                </emma:interpretation>
                <emma:interpretation id="interp3" emma:lang="en-US" emma:confidence="0">
                  <emma:literal>summary.</emma:literal>
                </emma:interpretation>
                <emma:interpretation id="interp4" emma:lang="en-US" emma:confidence="0">
                  <emma:literal>Summary's</emma:literal>
                </emma:interpretation>
              </emma:one-of>
            </emma:emma>
          </inkml:annotationXML>
          <inkml:trace contextRef="#ctx0" brushRef="#br0">2327 35 163 0,'-25'-37'102'15,"25"37"-4"-15,-63-36-2 16,31 31-66-16,-29 2-3 15,5 16-4-15,-20 4-3 16,-7 22-7-16,-20 15-5 16,-12 21-4-16,-26 23-2 15,-23 17-2-15,-12 17 5 16,-12 12 0-16,-5 8-2 16,4-1 1-16,11-14 1 15,17-17-1-15,29-25 1 16,34-16-1-16,34-26-7 0,35-16 0 15,44-12 0-15,36-6 0 16,47 6 0-16,39 9 0 16,41 17-1-16,25 18 1 15,22 19-2-15,5 17-1 16,4 17 7-16,-9 10-1 16,-17 5 2-16,-30 2-2 15,-36-2 1-15,-30-3 1 16,-38-7 5-16,-40-4 2 15,-41-13-4-15,-35-8 3 16,-34-19-1-16,-24-9 3 16,-22-28-1-16,-8-16 1 15,-2-30-4-15,10-22-1 0,17-25-3 16,20-21 0-16,28-13-1 16,28-12-2-16,31-2-1 15,30-1-5-15,37 18-2 16,26 7-10-16,27 27-5 15,13 10-12-15,21 27-5 16,-4-1-1-16,6 23 2 16,-16-10 3-16,-7 15 4 15,-20-16 8-15,-8 1 7 16,-24-10 9-16,-14-4 7 16,-13-6 3-16,-12-5-1 15,-3 1 0-15,-6-6 1 0,-4 3 0 16,-6-2 1-16,4 4-1 15,-4-2 1-15,-1 3 2 16,3-3 6 0,0 5 4-16,-3-5 2 0,3 7 5 15,-7-7-3-15,2 5 10 16,-12-5-7-16,-10 22 7 16,14-27-11-16,-14 27 4 15,0 0-3-15,-36 10-7 16,6 9 5-16,-4 16-11 15,-5 6 6-15,0 13-10 16,0 10 5-16,0 11-10 16,12 6 1-16,10 0 1 0,12-3-1 15,10-7 1 1,14-15-1-16,13-17 2 16,12-19-1-16,15-20 3 15,2-27-1-15,10-12 1 0,4-15 1 16,1-10-1-16,0-4 2 15,-8 4-1-15,-7 3 0 16,-7 7 0-16,-10 13 0 16,-12 7 0-16,-10 12-1 15,-22 22 0-15,0 0-1 16,22 5 0-16,-20 19 0 16,-2 8 0-16,5 9-1 0,0-2 0 15,3 5 0 1,4-4 0-16,2-4-1 15,6-11 1-15,2-11 0 16,7-14 1-16,6-17-1 0,6-12 1 16,8-15 1-16,10-12 0 15,4-8 1-15,1 3 0 16,2 2-6-16,-5 8 4 16,-5 17 1-16,-9 17-1 15,-11 22-1-15,-11 19 0 16,-16 18 0-16,-6 16-2 15,-10 8 7-15,-3 10-4 16,-7 0-2-16,0-3 2 0,-3-7 0 16,5-12 1-1,3-13-1-15,5-19 1 16,7-22 1-16,0 0-1 16,24-44 1-16,3-4 0 0,12-14 1 15,8-4-1-15,4-4 0 16,3 6-1-16,4 13 1 15,-4 9-2-15,-5 20 0 16,-5 20-1-16,-10 16 0 16,-2 11 0-16,-10 7 0 15,-2 4 0-15,-1 3 0 16,-4 0 0-16,-3-9 0 0,3-3 1 16,-15-27-1-1,34 14 1-15,-7-26 0 16,5-17 1-16,7-10 0 15,5-13 0-15,5 1 1 0,2-5-1 16,0 2-6-16,-2 8 8 16,-7 9-3-16,-8 17 0 15,-7 13 0-15,-27 7-1 16,34 20-1-16,-24 4 2 16,0 8 4-16,-3 7-7 15,3 5 1-15,2 0 1 16,5 5-1-16,3-5 1 15,2-3 0-15,2-6 0 16,3-6 0-16,5-7 0 16,2-12 0-16,3-5 1 15,2-15-1-15,0-12 2 16,5-8-1-16,5-6-1 0,2-11 1 16,0-6 1-16,6 1 0 15,-1-2 1-15,-2 8-2 16,-3 7 1-16,-2 10-1 15,-8 11 0-15,-2 16 0 16,-12 14 0-16,-5 13-2 16,-7 11 0-16,-8 13 0 15,-7 7 1-15,-5 3-1 16,-2 2 3-16,-3-2-2 16,-2-5 1-16,0-8 0 15,0-9 1-15,4-13 0 16,8-24-1-16,0 0 0 0,0 0 1 15,10-29 0-15,12-15-2 16,7-15 1-16,6-4 0 16,6-3 0-16,3 2-2 15,0 10 2-15,0 13-1 16,-10 21 0-16,-2 20 0 16,-10 20 0-16,-7 14 0 15,-8 8 0-15,-4 4 1 16,-3 3-1-16,-3-3 2 15,1-11-2-15,-1-6 2 16,3-29-1-16,0 29 0 16,0-29 1-16,0 0-1 15,39-51 0-15,-12 9-1 0,12-7 2 16,8-9-1-16,7 2-5 16,2-1 7-16,-2 6-7 15,-1 14 5 1,-4 10-1-16,-5 18 0 0,-9 14 0 15,-9 12-1-15,-4 12 6 16,-7 8-7-16,-3 9 6 16,-2 5-5-16,-3 6 1 15,3-4 2-15,0-6-2 16,5-6 1-16,7-11 0 16,5-11 0-16,14-19 1 15,8-9-1-15,12-21 1 0,10-9-2 16,10-10 2-16,2-5-2 15,7-4-5-15,-2-1 8 16,-2 5-8-16,-10 5 7 16,-6 8-6-16,-6 7 2 15,-10 9-2-15,-10 11 3 16,-10 9 4-16,-5 0-1 16,-29 5 3-16,32 7 0 15,-32-7 2-15,0 0 4 16,0 0-5-16,0 0 2 15,0 0 0-15,-34 3-6 16,12-11 2-16,-5 8-4 16,-5 0 2-16,-5 12 1 0,-4 3 3 15,-8 12-2-15,-2 10 0 16,-1 7-1-16,-1 7 1 16,-1 5-1-1,5 0 2-15,5-2-8 0,15-7 2 16,12-13 1-16,17-34 0 15,14 22-1-15,20-39 1 16,15-17 0-16,10-15-1 16,9-8 2-16,3 1-4 15,-2-5 5-15,-8 7-5 16,-5 13 1-16,-12 16-2 16,-7 16 6-16,-10 16-2 0,-8 15 0 15,-9 12 4-15,-5 15-5 16,0 10 4-1,-3-1 1-15,1 3 0 16,-3-4-4-16,2-8 0 0,-2-8 1 16,2-9-1-16,1-5 1 15,-3-27 0-15,2 34-1 16,-2-34 1-16,8 22-1 16,-8-22 1-16,0 0 0 15,24 20 0-15,-24-20 0 16,34-15 0-16,-9-5 0 15,4-7 1-15,5-9-1 16,5-8 1-16,3-3 0 0,7-4 0 16,2 2 0-1,3 0 1-15,0 5-1 16,0 5 0-16,-6 7 1 16,1 5-1-16,-5 8 2 0,-7 9-3 15,-8 5 0-15,-4 8 0 16,-25-3-1-16,24 31 1 15,-21-4-2-15,-6 8 1 16,-7 6-1-16,-4 6 1 16,-6-1 0-16,-4 3 0 15,-1-8 0-15,-2-4 0 16,-2-8 1-16,5-9 0 0,-1-13-1 16,25-7 2-1,-32-31 0-15,28-9 0 16,6-11-1-16,8-12-5 15,9-13 3-15,11-10-5 0,6-4 0 16,16 4-3-16,1 6 2 16,9 11-2-16,-1 13 2 15,5 12 4-15,-3 17-2 16,3 17 5-16,-5 10-1 16,-4 10 0-16,-6 7-1 15,-2 0-2-15,-8 0 0 16,-2 1-1-16,-4-1-2 15,-8-3 0-15,-27-14 0 16,39 25 1-16,-39-25 2 16,0 0 1-16,24 29 1 15,-24-29 1-15,0 0 3 16,-10 32 0-16,10-32 2 0,-22 27 0 16,22-27 1-16,-29 34 1 15,12-12 4-15,17-22 0 16,-34 41-3-16,19-16 2 15,-2 2-2-15,5 2 1 16,-1 3-2-16,6-3 0 16,2 1-5-16,5-1 1 15,8-5 1-15,-8-24-2 16,41 27 2-16,-4-32-1 16,14-12 0-16,13-15-3 15,16-16 6-15,13-14-5 16,10-11 1-16,4-12 0 0,3-1 0 15,-2 1 0-15,-10 9-1 16,-13 10 5-16,-14 22-7 16,-17 27 4-16,-17 31 0 15,-20 40 3-15,-17 29 0 16,-22 32-1-16,-17 29 0 16,-25 30 1-16,-29 16 1 15,-19 11 0-15,-20 4-4 16,-27-7 0-16,-17-5 2 15,-22-14-2-15,-20-18 5 16,-7-26-3-16,10-25 2 16,5-32 0-16,7-27 3 15,22-36-4-15,25-32 1 0,36-32-1 16,44-17-2-16,47-15-1 16,36-4-1-16,35 1 0 15,46 4 0-15,41 6 1 16,33 13 0-16,28 8 0 15,18-1 0-15,20 2-2 16,18-9-2-16,18-2 1 16,-4-13-14-16,1 8-1 15,-9-11-12-15,5 13-54 16,-15 3-24-16,-8 9 2 16,-33 0-4-16</inkml:trace>
          <inkml:trace contextRef="#ctx0" brushRef="#br0" timeOffset="3128.3697">2894 3472 41 0,'0'0'72'0,"-20"22"6"0,20-22-2 16,0 0-35-16,-24 5-1 16,24-5-10-16,0 0 1 15,0 0-3 1,0 0-1-16,0 0-4 0,-22-12-2 15,22 12-1-15,0 0-3 16,0 0-5-16,0 0-1 16,0 0-3-16,0 0-1 15,0 0 0-15,22-13 0 16,-22 13-1-16,0 0 0 16,32-14 1-16,-32 14 0 15,27-13 0-15,-27 13 0 0,24-12-2 16,-24 12-1-16,22-5-1 15,-22 5 0-15,0 0-1 16,25 0 1-16,-25 0-1 16,22 5-1-16,-22-5 0 15,26 3 1-15,-26-3 0 16,30 2 0-16,-30-2 0 16,32 3-1-16,-32-3 1 15,31 2 0-15,-31-2-1 16,32 7 0-16,-32-7 0 15,44 13-1-15,-17-6 1 16,5 3-1-16,4-1 0 16,4 4-1-16,6-4 0 0,0 1 0 15,6 2 1 1,4-4-1-16,3 2 3 16,2-6-2-16,0 4 0 15,0-3 0-15,0 0 4 0,-2-1-4 16,-1-1 2-16,-1 2-2 15,-6-3 1-15,-2 6-1 16,0-4 2-16,-3 1-2 16,3 0 1-16,-2 0-1 15,-1 0 1-15,3 0 0 16,-3-5 0-16,6 0-1 16,-1 0 1-16,3-3 0 0,-3 1-2 15,3 0 2-15,5-1-1 16,-1-2 1-1,6 3 0-15,2-1 0 16,0 1 0-16,0-3 0 0,0 3 0 16,0-1 1-16,-3-2-1 15,1 3 0-15,-6-1-1 16,-1-2 2-16,-6 5-2 16,3-2 0-16,0-3 1 15,-1-2-1-15,1 2-1 16,-3-2 2-16,3-1-3 15,2 1 3-15,1 0-2 16,-4-1 1-16,1 3-2 16,0 0 3-16,2 1-1 0,0-1 0 15,6-3 1 1,-1 3-1-16,0-2 0 16,0 0 0-16,-2-1 1 0,-1-1-1 15,-2 4 0-15,-2-5 0 16,-2 5 1-16,-6-2-1 15,-2 2 0-15,-2-2 1 16,-1 2-1-16,-4-3 1 16,2 3 0-16,-2 1-1 15,4-4 1-15,1 3 0 16,-3-2 0-16,2 2-1 0,3-2 0 16,-2 2 1-1,-1 0-1-15,3-2 1 16,-4-1-1-16,-1 3 0 15,0-2 0-15,2 2 0 0,-4 0 1 16,2 0 0-16,3 1-1 16,2-1 1-16,0 0-1 15,0-3 0-15,2 4 1 16,3-4 0-16,0 3 0 16,0-2-1-16,-3 2 1 15,3 0 0-15,-5 3 0 16,0-1 0-16,0 1-1 15,-2-1 1-15,-1 3 0 16,-2-2 0-16,0 0 0 16,-2-3 1-16,2 2 0 15,0-4 0-15,0 2 0 16,-2-2-1-16,-3-1 1 0,0-1-1 16,-2 1 0-16,2 1-1 15,-7 0 1-15,0 2 0 16,0-3-1-16,0 3 1 15,-3 3-1-15,3 0 1 16,0-1 0-16,0 1 0 16,-2 2-1-16,1-5 0 15,1 0 0-15,-5 0 1 16,0 0-2-16,0 0 1 16,0 0 0-16,-22 5 0 15,39-7 0-15,-39 7 1 16,40 2-1-16,-18 1 0 0,0-3 0 15,0 2 0-15,0-2 0 16,0 0 0-16,-22 0 1 16,39-5-1-16,-39 5 0 15,36-9 0-15,-36 9 0 16,35-8 1-16,-35 8-1 16,34-7 0-16,-34 7 0 15,34-2-1-15,-34 2 1 16,37-5 1-16,-37 5-1 15,39-8 0-15,-39 8 0 16,41-7 0-16,-41 7 1 16,44-15 0-16,-22 10-1 15,3 1 0-15,-3-4 0 0,2 3 1 16,1 0-1-16,-1 1 0 16,1-1 0-16,-1 0 0 15,0 0 1 1,6 0 0-16,-1 0-1 0,3-2 1 15,-3-3-1-15,3 0 1 16,0 0-1-16,2 3 1 16,0-3-1-16,-2 1 1 15,2 1-1-15,3 1 0 16,0 0 0-16,2-1 1 16,-3-2-1-16,1 3 1 15,-3-5 0-15,-4 5-1 0,-4-1 0 16,-1-2 2-16,-25 10-1 15,37-17 0-15,-37 17-2 16,26-12-1-16,-26 12-4 16,25-10-9-16,-25 10-16 15,22-12-57-15,-22 12-34 16,0 0-5-16,0 0-4 16,27-22-4-16</inkml:trace>
          <inkml:trace contextRef="#ctx0" brushRef="#br0" timeOffset="4251.8264">11268 2653 42 0,'0'0'59'0,"0"0"0"16,0 0 3-16,0 0-32 16,0 0-5-16,0 0 2 15,0 0 0-15,0 0 1 16,0 0 0-16,32-22 1 0,-32 22-4 16,27-12-2-16,-27 12-4 15,42-12-3-15,-15-1-2 16,7 1-3-16,7-10-2 15,6 0-3-15,4-10 1 16,8 3-1-16,-1-8 1 16,6 1-1-16,0-1-2 15,2-2 6-15,-5 2-5 16,2 5 1-16,-4-2-2 16,-3 5 1-16,-5 2-2 15,-2 3 0-15,-7 2 2 16,-3 7-6-16,-7 3 3 0,-5 0 1 15,-27 12-1-15,36-15 1 16,-36 15-1-16,22-10-2 16,-22 10-5-16,0 0-8 15,0 0-21-15,0 0-66 16,17-24-1-16,-17 24-8 16,5-22 0-16</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5.77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C9DD57D-94C1-481B-98C9-998C84015184}" emma:medium="tactile" emma:mode="ink">
          <msink:context xmlns:msink="http://schemas.microsoft.com/ink/2010/main" type="inkDrawing" rotatedBoundingBox="3747,6190 8084,3631 10567,7839 6231,10398" semanticType="callout" shapeName="Other">
            <msink:sourceLink direction="with" ref="{9E9D15BE-0093-412B-9323-C7CF05F5272B}"/>
          </msink:context>
        </emma:interpretation>
      </emma:emma>
    </inkml:annotationXML>
    <inkml:trace contextRef="#ctx0" brushRef="#br0">0 3751 184 0,'82'-21'115'15,"-17"-26"-6"-15,-11-14-4 0,-11-25-103 16,-4-21-4 0,11-22-2-16,11-40 2 0,-4-28 1 15,1-28 2-15,-1-12-1 16,-7-28 6-16,7-11 0 15,-6-18 0-15,-1-3 1 16,3 3-1-16,5 26 1 16,3 24-2-16,0 40 2 15,-8 39-1-15,1 54-2 16,-4 57 1-16,4 69-1 16,-8 67-1-16,1 51 0 0,-8 39-2 15,4 28-2 1,8 26-1-16,-1 7-2 15,11-18 2-15,7-29-2 16,14-39 3-16,11-47-3 0,18-50 2 16,15-57-2-16,10-65-2 15,7-49 3-15,15-48-2 16,-1-35 3-16,15-22-2 16,-11-6 5-16,-3 9-1 15,-11 34 6-15,-14 38 2 16,-15 54 0-16,-25 72 1 15,-18 72 0-15,-28 78 0 0,-8 69-3 16,-25 60 2 0,-6 54-2-16,-5 50-2 0,-3 26 0 15,0 6-2 1,4-14 0-16,3-32-2 0,0-32-1 16,11-47-9-16,0-50-8 15,7-40-26-15,-14-53-57 16,7-36-13-16,-4-36-1 15,-14-50-2-15</inkml:trace>
  </inkml:traceGroup>
</inkml:ink>
</file>

<file path=ppt/ink/ink3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7.29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0E68C11-1208-4713-AEC4-AE48BF35131E}" emma:medium="tactile" emma:mode="ink">
          <msink:context xmlns:msink="http://schemas.microsoft.com/ink/2010/main" type="writingRegion" rotatedBoundingBox="10336,6091 19555,6936 19313,9572 10094,8727"/>
        </emma:interpretation>
      </emma:emma>
    </inkml:annotationXML>
    <inkml:traceGroup>
      <inkml:annotationXML>
        <emma:emma xmlns:emma="http://www.w3.org/2003/04/emma" version="1.0">
          <emma:interpretation id="{98F1DDA2-725C-4B43-9806-06A3D9825E97}" emma:medium="tactile" emma:mode="ink">
            <msink:context xmlns:msink="http://schemas.microsoft.com/ink/2010/main" type="paragraph" rotatedBoundingBox="10336,6091 19555,6936 19313,9572 10094,8727" alignmentLevel="1"/>
          </emma:interpretation>
        </emma:emma>
      </inkml:annotationXML>
      <inkml:traceGroup>
        <inkml:annotationXML>
          <emma:emma xmlns:emma="http://www.w3.org/2003/04/emma" version="1.0">
            <emma:interpretation id="{32AA683E-8828-4FBC-BB94-52DDE1DECC7B}" emma:medium="tactile" emma:mode="ink">
              <msink:context xmlns:msink="http://schemas.microsoft.com/ink/2010/main" type="line" rotatedBoundingBox="10336,6091 19555,6936 19313,9572 10094,8727"/>
            </emma:interpretation>
          </emma:emma>
        </inkml:annotationXML>
        <inkml:traceGroup>
          <inkml:annotationXML>
            <emma:emma xmlns:emma="http://www.w3.org/2003/04/emma" version="1.0">
              <emma:interpretation id="{9E9D15BE-0093-412B-9323-C7CF05F5272B}" emma:medium="tactile" emma:mode="ink">
                <msink:context xmlns:msink="http://schemas.microsoft.com/ink/2010/main" type="inkWord" rotatedBoundingBox="14368,6508 19550,6984 19313,9572 14131,9097">
                  <msink:destinationLink direction="with" ref="{6C9DD57D-94C1-481B-98C9-998C84015184}"/>
                </msink:context>
              </emma:interpretation>
              <emma:one-of disjunction-type="recognition" id="oneOf0">
                <emma:interpretation id="interp0" emma:lang="en-US" emma:confidence="0">
                  <emma:literal>ire a</emma:literal>
                </emma:interpretation>
                <emma:interpretation id="interp1" emma:lang="en-US" emma:confidence="0">
                  <emma:literal>i rex</emma:literal>
                </emma:interpretation>
                <emma:interpretation id="interp2" emma:lang="en-US" emma:confidence="0">
                  <emma:literal>i rest</emma:literal>
                </emma:interpretation>
                <emma:interpretation id="interp3" emma:lang="en-US" emma:confidence="0">
                  <emma:literal>irex</emma:literal>
                </emma:interpretation>
                <emma:interpretation id="interp4" emma:lang="en-US" emma:confidence="0">
                  <emma:literal>i ret</emma:literal>
                </emma:interpretation>
              </emma:one-of>
            </emma:emma>
          </inkml:annotationXML>
          <inkml:trace contextRef="#ctx0" brushRef="#br0">3965 1183 256 0,'47'68'116'0,"-4"-11"-5"16,7-7 2-16,-11-21-97 15,12-8-11-15,10-6-1 16,3-12-2-16,0-14-2 0,-3-14-4 16,-10-7-1-16,-16-15-3 15,-10-3-2-15,-21-11 0 16,-11 8 2 0,-22 3 1-16,-10 17 3 0,-15 19 4 15,-3 25 5-15,-4 32 3 16,-4 18 4-16,15 35 2 15,7 15-1-15,18 22-1 16,11-1-1-16,21 8-1 16,18-14-4-16,22-12-3 15,24-6-4-15,15-19-7 16,29-14-8-16,3-32-10 16,36-3-11-16,-3-40-9 0,31 0-9 15,-17-40-9 1,25-3 2-16,-18-39 2 15,14 0 10-15,-17-22 11 16,-12-4 17-16,-24-10 11 0,-15 0 11 16,-25-4 9-16,-21 18 7 15,-15 15 11-15,-25 17 10 16,-7 33 5-16,-21 6 4 16,-4 33 3-16,0 0 2 15,21 68 2-15,-24-28-2 16,21 24-9-16,-11-14-12 15,18 15-7-15,-4-4-6 0,12 7-5 16,6 11-3-16,8 14-1 16,14 4-1-16,14 6-2 15,11 5 0 1,14-1 0-16,15-6-5 0,10-8 0 16,8-25-5-16,6-22-6 15,5-3-9-15,-23-35-13 16,12 10-31-16,-33-33-58 15,-14 4 0-15,-43-14 0 16,-43 25 1-16</inkml:trace>
          <inkml:trace contextRef="#ctx0" brushRef="#br0" timeOffset="248.0044">6247 3009 240 0,'-111'76'121'0,"32"-23"0"16,40-17-1-16,39-36-64 16,32-18-45-16,51-32-2 15,46-21-2-15,43-37 2 16,42-14-2-16,26-35 1 16,36-12-5-16,14-21-3 15,8-10-8-15,6-4-10 16,-21-22-31-16,-10 22-75 15,-37-11-3-15,-25 21-5 16,-49 5-3-16</inkml:trace>
          <inkml:trace contextRef="#ctx0" brushRef="#br0" timeOffset="-1173.7836">125 1734 221 0,'0'0'120'0,"0"0"-5"0,11 47 0 15,-18-4-84 1,-4 21-25-16,11 11-4 16,7 11 0-16,0 8 0 15,4-1-4-15,3-4-10 0,-14-17-21 16,15-18-78-16,-15-54-2 16,0 0-5-16,-36-11 0 15</inkml:trace>
          <inkml:trace contextRef="#ctx0" brushRef="#br0" timeOffset="-994.6643">0 36 300 0,'43'43'132'0,"7"0"-16"16,-7-28-15-16,-11-44-132 0,15 11-69 15,-4-25-22-15,28 21-4 16,-10-3 2-16</inkml:trace>
          <inkml:trace contextRef="#ctx0" brushRef="#br0" timeOffset="-643.429">1637 1534 298 0,'57'143'120'0,"-10"-21"-5"0,-8 3-28 15,-17-39-80-15,-1-4-5 16,4-10-1-16,-7 0 0 16,-11-22-2-16,-10 0 2 15,-12-18-1-15,15-32 1 16,-50 29 0-16,18-43 0 15,3-29 0-15,4-40-2 16,11-24 0-16,14-22-1 16,18-11 0-16,21-10 0 15,22 6-1-15,14 5-1 16,22 20-2-16,7 23-4 16,18 28-8-16,-11 0-18 15,21 32-37-15,-13-4-38 0,6 5-1 16,-3 2 0-16,-4 1 1 15</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6:15.16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C7EA775-A79F-4696-892B-5A113652929E}" emma:medium="tactile" emma:mode="ink">
          <msink:context xmlns:msink="http://schemas.microsoft.com/ink/2010/main" type="writingRegion" rotatedBoundingBox="3042,1981 27504,2387 27426,7127 2963,6721"/>
        </emma:interpretation>
      </emma:emma>
    </inkml:annotationXML>
    <inkml:traceGroup>
      <inkml:annotationXML>
        <emma:emma xmlns:emma="http://www.w3.org/2003/04/emma" version="1.0">
          <emma:interpretation id="{EEBB025D-CAC7-4453-80BA-523A4FC604FB}" emma:medium="tactile" emma:mode="ink">
            <msink:context xmlns:msink="http://schemas.microsoft.com/ink/2010/main" type="paragraph" rotatedBoundingBox="3042,1981 27504,2387 27426,7127 2963,6721" alignmentLevel="1"/>
          </emma:interpretation>
        </emma:emma>
      </inkml:annotationXML>
      <inkml:traceGroup>
        <inkml:annotationXML>
          <emma:emma xmlns:emma="http://www.w3.org/2003/04/emma" version="1.0">
            <emma:interpretation id="{21A893F8-59CD-4363-B8D6-03A836846510}" emma:medium="tactile" emma:mode="ink">
              <msink:context xmlns:msink="http://schemas.microsoft.com/ink/2010/main" type="line" rotatedBoundingBox="3042,1981 27504,2387 27426,7127 2963,6721"/>
            </emma:interpretation>
          </emma:emma>
        </inkml:annotationXML>
        <inkml:traceGroup>
          <inkml:annotationXML>
            <emma:emma xmlns:emma="http://www.w3.org/2003/04/emma" version="1.0">
              <emma:interpretation id="{E9CFEC81-C27B-4934-8B68-3853EEA786DF}" emma:medium="tactile" emma:mode="ink">
                <msink:context xmlns:msink="http://schemas.microsoft.com/ink/2010/main" type="inkWord" rotatedBoundingBox="3024,3044 7233,3114 7172,6791 2963,6721"/>
              </emma:interpretation>
              <emma:one-of disjunction-type="recognition" id="oneOf0">
                <emma:interpretation id="interp0" emma:lang="en-US" emma:confidence="1">
                  <emma:literal>My</emma:literal>
                </emma:interpretation>
                <emma:interpretation id="interp1" emma:lang="en-US" emma:confidence="0">
                  <emma:literal>Mg</emma:literal>
                </emma:interpretation>
                <emma:interpretation id="interp2" emma:lang="en-US" emma:confidence="0">
                  <emma:literal>my</emma:literal>
                </emma:interpretation>
                <emma:interpretation id="interp3" emma:lang="en-US" emma:confidence="0">
                  <emma:literal>Mya</emma:literal>
                </emma:interpretation>
                <emma:interpretation id="interp4" emma:lang="en-US" emma:confidence="0">
                  <emma:literal>May</emma:literal>
                </emma:interpretation>
              </emma:one-of>
            </emma:emma>
          </inkml:annotationXML>
          <inkml:trace contextRef="#ctx0" brushRef="#br0">0 2046 163 0,'7'43'103'16,"4"-7"-3"-16,-11-36-1 15,21 32-87-15,-21-32-8 16,54-7-5-16,-15-18 1 15,11-15 1-15,11-28-1 16,18-25-2-16,14-36-6 16,22-21-6-16,7-40-5 15,28-14-1-15,-3-19-1 16,21 1 6-16,-6 7 5 0,-12 26 8 16,-14 34 6-16,-21 30 10 15,-15 46 7 1,-32 36 4-16,-10 54-1 0,-33 25-3 15,-7 36-5-15,-15 17-5 16,1 15 1-16,-4 3-5 16,0 8-1-16,7-18-4 15,4-18 1-15,10-22-3 16,11-32-3-16,15-29-4 16,7-28-3-16,21-32 0 15,4-26 1-15,7-14 1 16,0-14 1-16,-4 14 5 0,-7 11 4 15,-7 25 6 1,-10 36 3-16,-23 39 2 16,-6 47 0-16,-18 32 2 15,-4 39 0-15,-18 22-3 0,4 25-3 16,-11 3-3-16,0 1-2 16,0-8-6-16,0-14-10 15,11-7-18-15,-14-29-42 16,14-14-38-16,-8-21 0 15,1-19-3-15,-8-25 1 16</inkml:trace>
          <inkml:trace contextRef="#ctx0" brushRef="#br0" timeOffset="524.3534">3396 1165 150 0,'61'-8'100'15,"-26"-6"-5"-15,-2 10 0 16,-33 4-71-16,-7 43-14 16,-4 0-3-16,-11 11 1 15,4 18-2-15,-10 3 1 16,13 7-3-16,-3-3-2 15,15-11-6-15,10-10-7 16,7-23 1-16,19-6-2 16,2-29 2-16,19-11-1 0,-4-21 3 15,11-14 4-15,7-15 5 16,-7-7 6-16,7-4 1 16,-3-7 2-16,-1 18 0 15,-6 8 2-15,-5 20-1 16,-10 23-1-16,0 24-2 15,-18 29-3-15,-10 25 0 16,-15 29-1-16,-11 17 1 16,-21 15-2-16,-15 18 2 15,-17 7 0-15,-22 7 3 16,-25 8-1-16,-11 3-2 16,-25-11 1-16,-7 7-3 0,-14-10 1 15,-12-1-4-15,1-13-1 16,4-19-11-16,17-17-11 15,-3-40-19-15,39-11-68 16,8-39-1-16,28-29-2 16,21-28 0-16</inkml:trace>
        </inkml:traceGroup>
        <inkml:traceGroup>
          <inkml:annotationXML>
            <emma:emma xmlns:emma="http://www.w3.org/2003/04/emma" version="1.0">
              <emma:interpretation id="{153BF270-848A-4E88-974B-A89DBE18ECE2}" emma:medium="tactile" emma:mode="ink">
                <msink:context xmlns:msink="http://schemas.microsoft.com/ink/2010/main" type="inkWord" rotatedBoundingBox="12061,2467 16108,3199 15640,5788 11593,5056"/>
              </emma:interpretation>
              <emma:one-of disjunction-type="recognition" id="oneOf1">
                <emma:interpretation id="interp5" emma:lang="en-US" emma:confidence="0">
                  <emma:literal>backg</emma:literal>
                </emma:interpretation>
                <emma:interpretation id="interp6" emma:lang="en-US" emma:confidence="0">
                  <emma:literal>back,</emma:literal>
                </emma:interpretation>
                <emma:interpretation id="interp7" emma:lang="en-US" emma:confidence="0">
                  <emma:literal>backs</emma:literal>
                </emma:interpretation>
                <emma:interpretation id="interp8" emma:lang="en-US" emma:confidence="0">
                  <emma:literal>back's</emma:literal>
                </emma:interpretation>
                <emma:interpretation id="interp9" emma:lang="en-US" emma:confidence="0">
                  <emma:literal>backy</emma:literal>
                </emma:interpretation>
              </emma:one-of>
            </emma:emma>
          </inkml:annotationXML>
          <inkml:trace contextRef="#ctx0" brushRef="#br0" timeOffset="1423.9505">9382-551 300 0,'-7'68'117'15,"-19"14"-7"-15,-6 18-2 16,-29 19-104-16,8 10-5 15,-5 21-6-15,1 11 2 16,-4 26 0-16,0 2 0 16,0 8 3-16,4 0-1 15,3-3 1-15,4-15 0 0,11-29 1 16,3-21 0-16,14-43 0 16,8-32 0-16,14-54-5 15,0 0-3 1,54-75-2-16,-4-11-4 0,25-4 1 15,4-10 0-15,21 14 4 16,4 14 2-16,7 22 7 16,-7 25 5-16,0 18 4 15,-11 25 4-15,-14 14-1 16,-15 11 1-16,-21 4-3 16,-14 10-2-16,-33 4-3 15,-21 7 0-15,-28 0-3 16,-19 4 0-16,-18-1-2 0,-13-3-4 15,-9 0-5 1,-2-25-8-16,10 4-16 16,4-36-20-16,24 7-39 15,12-22-11-15,21-3 2 0,43 7 1 16</inkml:trace>
          <inkml:trace contextRef="#ctx0" brushRef="#br0" timeOffset="1912.2751">10847 1136 251 0,'0'0'102'0,"39"0"-5"0,-39 0-1 16,-50-14-94-16,4 17-8 15,-19 8 1-15,-7 18 1 16,-14 10 3-16,0 22 2 16,-7 10 2-16,7 15-2 15,8 4 1-15,9-4-5 16,16-7-2-16,20-8-4 16,8-13 0-16,25-15-1 15,0-43 1-15,47 28 0 16,-4-49 1-16,18-8 3 15,11-21 3-15,3-11 3 16,11-10 2-16,0-8 3 16,0 7 1-16,-8 4 4 0,-2 25 0 15,-19 14 1-15,-3 33 1 16,-18 14-1-16,-4 25-1 16,-14 14-3-16,0 8-1 15,0 6-6-15,-1-6-3 16,9-1-11-16,-9-24-6 15,23 3-13-15,-40-43-13 16,75 43-21-16,-32-36-33 16,14-7-2-16,-3-4 4 15,7 1 6-15</inkml:trace>
          <inkml:trace contextRef="#ctx0" brushRef="#br0" timeOffset="2239.4932">12341 1383 220 0,'32'-11'110'15,"-32"11"-4"-15,32-10 4 16,-32 10-72-16,0 0-18 16,-46 7-4-16,3 3-6 15,-4 8-2-15,-10 11-3 16,-1 10-1-16,-3 8-2 15,4 7 0-15,7 3-1 16,11 8-1-16,10-5-1 0,15 5 0 16,14-4-2-16,14-4 1 15,18-10-2-15,15-8 0 16,21-10-5 0,11-18-4-16,14-1-11 0,-7-24-13 15,21 0-25-15,-14-26-46 16,8-3-2-16,-8-14 1 15,0-11 1-15</inkml:trace>
        </inkml:traceGroup>
        <inkml:traceGroup>
          <inkml:annotationXML>
            <emma:emma xmlns:emma="http://www.w3.org/2003/04/emma" version="1.0">
              <emma:interpretation id="{C4207BF7-2621-4DD6-9AB3-CBD1C671BF1A}" emma:medium="tactile" emma:mode="ink">
                <msink:context xmlns:msink="http://schemas.microsoft.com/ink/2010/main" type="inkWord" rotatedBoundingBox="16616,2207 19706,2258 19631,6735 16542,6684"/>
              </emma:interpretation>
            </emma:emma>
          </inkml:annotationXML>
          <inkml:trace contextRef="#ctx0" brushRef="#br0" timeOffset="2847.8985">14590-852 270 0,'4'61'109'16,"-29"46"2"-16,-33 22-6 15,-17 32-90-15,-14 15-11 16,-8 14 3-16,-7 3-4 16,4-7 1-16,-1-3-3 15,8-18-7-15,18-11-6 16,3-32-11-16,29-8-7 15,-7-31-9-15,40-4-2 0,-1-36-4 16,11-43 2-16,54 21 5 16,10-42 8-16,8-26 9 15,24-10 13 1,8-15 15-16,7-7 8 0,18 8 11 16,-18-5 5-16,15 23 7 15,-26-5-1-15,4 37 2 16,-32-11-3-16,6 24-4 15,-42-2-3-15,-4 17-5 16,-32-7-6-16,0 0-5 16,-53 18-4-16,-12-4-2 15,-17 0-3-15,-8 19-1 0,-14 2-4 16,-3 19 0-16,-1 7 2 16,8 14-2-16,18 15 2 15,14 10-2 1,25 8 2-16,18-5-1 0,25-2 2 15,21-8-2-15,26-7-1 16,17-14-1-16,26-15-2 16,6-14 0-16,12-7-3 15,-1-18-3-15,4-1-5 16,-7-17-9-16,4 18-15 16,-29-21-29-16,7 10-41 15,-18-7 0-15,0-4 0 16,-11-10 3-16</inkml:trace>
          <inkml:trace contextRef="#ctx0" brushRef="#br0" timeOffset="3667.4505">16668 1043 281 0,'0'0'121'0,"18"-36"-3"16,-18 36-1-16,-50-57-105 0,3 32-8 15,-7 14-3-15,-6 11 0 16,-5 14 1-16,-3 22-2 16,-4 21 1-16,8 11-2 15,7 11 1-15,10 4-2 16,11-8 3-16,15-11-2 15,10-3 0-15,7-18 1 16,4-43 0-16,29 43 1 16,-29-43 0-16,61-21-1 15,-25-8 1-15,7-3-2 16,3-8 0-16,1 1 1 16,3 7-3-16,-3 3 0 0,3 18-2 15,-4 18 1-15,4 26-1 16,-7 24 3-16,-14 29 2 15,-4 29 3-15,-10 21 2 16,-8 18 5-16,-18 11 0 16,-11 6 3-16,-28 9 2 15,-14-1-5-15,-33-15 2 16,-14-2-6-16,-22-12 0 16,-13-10-6-16,-12-11 1 15,-3-22-7-15,3-21-3 16,8-28-2-16,24-15-4 15,8-33-4-15,39-17-11 16,8-39-18-16,49-5-39 0,15-31-28 16,46-4-1-16,15-21 5 15,50-4 1-15</inkml:trace>
        </inkml:traceGroup>
        <inkml:traceGroup>
          <inkml:annotationXML>
            <emma:emma xmlns:emma="http://www.w3.org/2003/04/emma" version="1.0">
              <emma:interpretation id="{F62EE069-DACA-4A6E-B09D-AFA6E4B23431}" emma:medium="tactile" emma:mode="ink">
                <msink:context xmlns:msink="http://schemas.microsoft.com/ink/2010/main" type="inkWord" rotatedBoundingBox="20500,2638 27498,2754 27452,5548 20453,5432"/>
              </emma:interpretation>
            </emma:emma>
          </inkml:annotationXML>
          <inkml:trace contextRef="#ctx0" brushRef="#br0" timeOffset="5615.746">17470 1981 222 0,'162'-79'109'0,"-19"19"-1"16,-46 6 0-16,-19 25-75 15,-38 4-20-15,-40 25-7 16,0 0 0-16,-4 43-2 0,-28 0 0 16,-7 14 0-16,-1 1-2 15,1 6 0-15,-1-6-1 16,8-8 0-16,7-11-1 15,25-39 1-15,-32 39-1 16,32-39 1-16,0 0 0 16,0-46 0-16,7 7 1 15,11-19-2-15,3-6 0 16,12-12-2-16,10-6 0 16,10 7-1-16,12 0 1 15,10 14-1-15,22 3 1 16,0 19 0-16,6 10 2 15,5 8 0-15,-1 7-2 0,-3-1-5 16,7 12-4-16,-10-8-4 16,6 11-2-16,-7-4-1 15,11 15 1 1,-10-4 5-16,-1 8 7 0,-3 6 8 16,-15-3 7-16,-7 3 8 15,-28-10 2-15,0 7 4 16,-47-18-1-16,0 0-3 15,0 0-5-15,-33 14-4 16,-17-6-3-16,-7 13-2 16,-11 8-2-16,-7 14-1 15,3 7-1-15,7 11 0 0,12 7-1 16,17 0 1-16,14-4-3 16,22-13 1-16,25-12-2 15,15-18 0 1,14-17 0-16,14-25 0 0,7-15 0 15,0-18 0-15,0-11 2 16,-7-6 0-16,-17-4 2 16,-9 3-1-16,-16 11-1 15,-12 11-1-15,-18 14-1 16,4 36-1-16,-43-14-1 16,4 25-2-16,-4 24-6 15,-7 1-3-15,7 21-6 16,-4-14-4-16,22 15-5 0,-4-22-1 15,33 10 1 1,-4-46 3-16,47 43 6 16,3-39 5-16,18-4 7 15,11-11 6-15,10-14 8 0,15 0 2 16,-4-11 4-16,1 4 2 16,-8-11 3-16,4 14 2 15,-26-7 3-15,4 18 2 16,-32 0 1-16,0 26-2 15,-43-8-1-15,29 39-1 16,-43-7-5-16,7 18-1 16,-15-3-4-16,-3 3-3 15,4-3-2-15,6-1 0 16,4-13-2-16,11-33-2 16,0 46 0-16,0-46-1 15,33 22 0-15,-1-22 0 0,0-8 0 16,8-2-1-16,3-5 1 15,0 1 0-15,0-7 0 16,0 3 0-16,-8-4 1 16,-35 22 0-16,54-32 1 15,-54 32 1-15,0 0-1 16,32-18 1-16,-32 18-1 16,0 0 0-16,0 0 0 15,0 0 0-15,0 0-1 16,7 36 0-16,-7-36-1 15,0 0 0-15,43-4 1 16,-43 4-2-16,61-43 0 16,-21 7 0-16,6-3 1 0,4 0-2 15,4-1 0-15,-4 4 1 16,1 8 1-16,-5 6-1 16,-3 8 2-16,-7 10 0 15,-36 4-1-15,50 11 2 16,-50-11 1-16,0 0-1 15,14 47 0-15,-24-12 1 16,-8 5 0-16,-4 3 1 16,-3 11-1-16,0-1 0 15,4-3-2-15,6-3 1 16,8-8 0-16,7-39-1 16,11 40-1-16,-11-40-1 0,46-14 0 15,-6-12 0-15,10-13 0 16,4-8-1-16,7-3 1 15,0-3-1-15,3-1 1 16,-3 14-1-16,-4 5 2 16,-3 13 0-16,-7 11 0 15,-8 8 2-15,-3 10-1 16,-36-7 1-16,50 29-1 16,-50-29 1-16,39 35-1 15,-39-35-1-15,36 47 0 16,-36-47-1-16,50 50-2 15,-50-50-1-15,75 54 1 16,-24-33-2-16,13 4 0 0,4-17-2 16,15-1 1-16,3-11 0 15,10 1 1-15,1-12 1 16,3 1 0-16,-3-4 2 16,0 0 2-16,-11 7 1 15,-7 1 1-15,-11 2 1 16,-18-2 1-16,-7 10 1 15,-43 0 0-15,32-7 1 16,-32 7-1-16,0 0 1 16,0 0-2-16,-36-22 1 15,36 22-2-15,-61-18-1 16,25 15 0-16,-10 6-1 0,-4 12-1 16,0 10 1-16,-4 18-1 15,4 14 2-15,7 18-1 16,10 4 0-16,12 7-1 15,14 0 2-15,14-11-2 16,18-10 0-16,18-30 0 16,18-27-2-16,14-37 0 15,15-36-1-15,14-42 2 16,-1-36-2-16,9-29 3 16,-1-29-1-16,0-28 2 15,-11-15-1-15,-7-21 2 16,-11-3-1-16,-10 6 0 15,3 22 3-15,-14 29 1 0,-11 42-2 16,-10 55 3-16,-12 60 0 16,-20 86-3-16,-8 72 2 15,-15 72 0 1,-10 53-5-16,-7 39 0 0,3 33-2 16,8 15-4-16,3-5-8 15,39-13-10-15,-17-55-96 16,50-24-8-16,-15-65-4 15,22-43-3-15</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6.66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4E77D87-3166-4E2E-A203-B1A00EC98CB5}" emma:medium="tactile" emma:mode="ink">
          <msink:context xmlns:msink="http://schemas.microsoft.com/ink/2010/main" type="writingRegion" rotatedBoundingBox="4997,2740 11756,4288 10920,7938 4161,6390">
            <msink:destinationLink direction="with" ref="{36B8BD3A-62AE-4B0E-8B80-F2A367C57F49}"/>
          </msink:context>
        </emma:interpretation>
      </emma:emma>
    </inkml:annotationXML>
    <inkml:traceGroup>
      <inkml:annotationXML>
        <emma:emma xmlns:emma="http://www.w3.org/2003/04/emma" version="1.0">
          <emma:interpretation id="{F16A5FEE-B553-484E-B727-20A7E34AA8DC}" emma:medium="tactile" emma:mode="ink">
            <msink:context xmlns:msink="http://schemas.microsoft.com/ink/2010/main" type="paragraph" rotatedBoundingBox="4997,2740 11756,4288 10920,7938 4161,6390" alignmentLevel="1"/>
          </emma:interpretation>
        </emma:emma>
      </inkml:annotationXML>
      <inkml:traceGroup>
        <inkml:annotationXML>
          <emma:emma xmlns:emma="http://www.w3.org/2003/04/emma" version="1.0">
            <emma:interpretation id="{C8EF47B7-D0B6-4B67-9439-90F9554E84A6}" emma:medium="tactile" emma:mode="ink">
              <msink:context xmlns:msink="http://schemas.microsoft.com/ink/2010/main" type="line" rotatedBoundingBox="4997,2740 11756,4288 10920,7938 4161,6390"/>
            </emma:interpretation>
          </emma:emma>
        </inkml:annotationXML>
        <inkml:traceGroup>
          <inkml:annotationXML>
            <emma:emma xmlns:emma="http://www.w3.org/2003/04/emma" version="1.0">
              <emma:interpretation id="{DF0FF677-FD65-46D1-B911-6B020472980A}" emma:medium="tactile" emma:mode="ink">
                <msink:context xmlns:msink="http://schemas.microsoft.com/ink/2010/main" type="inkWord" rotatedBoundingBox="4997,2740 11756,4288 10920,7938 4161,6390">
                  <msink:destinationLink direction="with" ref="{A98D6F3B-D3C4-4C92-87F1-F533ABD37690}"/>
                </msink:context>
              </emma:interpretation>
              <emma:one-of disjunction-type="recognition" id="oneOf0">
                <emma:interpretation id="interp0" emma:lang="en-US" emma:confidence="0">
                  <emma:literal>Turp</emma:literal>
                </emma:interpretation>
                <emma:interpretation id="interp1" emma:lang="en-US" emma:confidence="0">
                  <emma:literal>tmp</emma:literal>
                </emma:interpretation>
                <emma:interpretation id="interp2" emma:lang="en-US" emma:confidence="0">
                  <emma:literal>Timp</emma:literal>
                </emma:interpretation>
                <emma:interpretation id="interp3" emma:lang="en-US" emma:confidence="0">
                  <emma:literal>Tamp</emma:literal>
                </emma:interpretation>
                <emma:interpretation id="interp4" emma:lang="en-US" emma:confidence="0">
                  <emma:literal>Tarp</emma:literal>
                </emma:interpretation>
              </emma:one-of>
            </emma:emma>
          </inkml:annotationXML>
          <inkml:trace contextRef="#ctx0" brushRef="#br0">0 126 180 0,'0'0'98'16,"0"0"-3"-16,0 0-2 16,25-57-85-16,-18 24-7 15,-7 33 2-15,40-18 5 16,-40 18 2-16,32 72 5 16,-32-4-1-16,7 25 1 15,-7 0-6-15,4 4-3 16,-1-7-4-16,8-12 0 0,-4-17-1 15,11-14 1-15,-18-47-1 16,43 21 2-16,-43-21-1 16,68-68 0-1,-28 0 0-15,6-11-1 0,4-14 1 16,0-3-3-16,1 6 2 16,-5 11-1-16,1 22 4 15,-12 21-1-15,-2 29 2 16,-33 7-1-16,50 61 0 15,-29-4 1-15,1 8-1 16,-1 3 0-16,1 0-3 16,3-4 0-16,4-10-2 0,3-11 2 15,11-7-2-15,3-15 0 16,8-10 0-16,3-15-1 16,4-3 1-1,0-14-1-15,7-4 0 0,-3-11 1 16,-8-4 0-16,0 1 1 15,-3-4 0-15,-4 4 0 16,-7-8 0-16,0 4-1 16,-3-3 1-16,-4-1-3 15,-4 4 2-15,-7 0-1 16,-25 43 1-16,39-57-1 16,-39 57 2-16,22-33-1 15,-22 33 2-15,0 0 1 0,0 0 0 16,32 54 1-1,-32-54 1-15,14 68-1 16,-14-25 0-16,7 4 1 16,-3-4-2-16,0 0 1 0,-4-4-1 15,0-39-1-15,7 54 0 16,-7-54 1-16,0 0 0 16,0 0 0-16,36 0 0 15,-36 0 0-15,50-68-1 16,-11 25 1-16,4-7-1 15,4-4-1-15,6 7 0 16,1 4 1-16,0 15-1 16,7 6 0-16,-7 15 1 15,3 11-1-15,0 6 1 16,4 1-1-16,0 7 0 16,0 0-3-16,0 0-4 0,-4-7-8 15,8 10-13-15,-19-28-19 16,22 14-63-16,-18-7-1 15,4-3-3-15,-4-8 2 16</inkml:trace>
          <inkml:trace contextRef="#ctx0" brushRef="#br0" timeOffset="-912.6084">-2461-1784 273 0,'-39'-60'132'0,"39"60"-1"15,0 0-6-15,0 0-82 0,39 35-39 16,25-2-5-16,55 2 1 16,24-9-1-16,33-5-4 15,10-17-8-15,43 3-12 16,-7-36-26-16,29 11-65 16,-22-18-4-16,-3 11-1 15,-36-3-2-15</inkml:trace>
          <inkml:trace contextRef="#ctx0" brushRef="#br0" timeOffset="-1443.9632">-1694-1415 246 0,'14'-39'117'0,"-14"39"-5"15,0 0 1-15,0 0-89 16,-29 61-12-16,26 29-5 16,6 35-3-16,1 40 0 0,3 42-1 15,0 41-1-15,8 24 1 16,6 22-3-16,1 7-6 15,10-18 0-15,0-18-7 16,11-18-8-16,-11-61-18 16,18-14-36-16,-21-50-45 15,-4-47 0-15,-28-32 1 16,3-43 0-16</inkml:trace>
          <inkml:trace contextRef="#ctx0" brushRef="#br0" timeOffset="735.4905">3801-286 217 0,'0'64'107'15,"-4"15"-2"-15,1 21-4 16,3 26-79-16,-15 21-18 0,12 32-4 16,-1 11 2-16,4 17-2 15,-3 5 2-15,-1-1-2 16,-7-10 3-1,-3-19-1-15,-8-31 6 0,-3-22 5 16,-14-36 3-16,-4-29 1 16,-22-49 1-16,-3-33-1 15,-14-54 1-15,-4-32-6 16,-11-50-2-16,1-46-4 16,6-30-5-16,15-35 0 15,17-18-2-15,26-10 1 16,25-1 0-16,32 7 1 15,36 22-1-15,25 40-2 0,25 45 0 16,11 48-1-16,14 67 0 16,4 58 0-16,3 61 0 15,-10 61 0 1,-19 42 0-16,-17 30 1 0,-22 13 2 16,-28 4 4-16,-37-21-2 15,-31-22 4-15,-47-28-2 16,-40-33 2-16,-49-28-1 15,-29-22 2-15,-29-18-1 16,-4-7-1-16,-7-21-1 16,11-8-2-16,15-14-3 15,35-7-1-15,47-14-3 0,39-15-5 16,47-3-6-16,28-19-8 16,54 12-15-16,15-22-35 15,57 7-46 1,17-7-2-16,37 0 1 0,7-7 0 15</inkml:trace>
        </inkml:traceGroup>
      </inkml:traceGroup>
    </inkml:traceGroup>
  </inkml:traceGroup>
</inkml:ink>
</file>

<file path=ppt/ink/ink3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8.95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98D6F3B-D3C4-4C92-87F1-F533ABD37690}" emma:medium="tactile" emma:mode="ink">
          <msink:context xmlns:msink="http://schemas.microsoft.com/ink/2010/main" type="inkDrawing" rotatedBoundingBox="11913,4374 19918,2038 20559,4237 12555,6573" semanticType="callout" shapeName="Other">
            <msink:sourceLink direction="with" ref="{DF0FF677-FD65-46D1-B911-6B020472980A}"/>
            <msink:sourceLink direction="with" ref="{139AB525-4BB2-48D2-AFCC-F1011D033B58}"/>
          </msink:context>
        </emma:interpretation>
      </emma:emma>
    </inkml:annotationXML>
    <inkml:trace contextRef="#ctx0" brushRef="#br0">1075 2346 283 0,'0'0'120'0,"0"0"-4"15,-65 11-1-15,8-36-104 0,-36-7-10 16,-4 10-3-1,-3 11 0-15,-12 15 0 16,-2 10 2-16,6 29 0 16,5 18-2-16,13 18 3 0,22 7-2 15,18-4-1-15,25 1-3 16,14-15 0-16,29-7-1 16,14-25 1-16,33-26-1 15,10-20 0-15,21-19 1 16,8-14 2-16,4-7 2 15,-1-4 2-15,-3 0 2 16,-7 8 0-16,-15 10 2 16,-14 22 1-16,-14 14-1 15,-11 25 1-15,-7 10-2 16,-7 8 1-16,3 15-2 16,4-1 0-16,-1 0-3 0,5-3 0 15,6-14 0-15,8-12 0 16,7-10 0-16,4-7 0 15,3-25 1-15,10-12-2 16,8-9 1-16,15-19-2 16,10-7 0-16,11-11-3 15,10 4 2-15,8-7-2 16,7 7 2-16,0 4-1 16,3 6 2-16,-3 12-1 15,-4 6 3-15,-7 8 0 16,-10 10 0-16,-8 8 0 15,-11 7 0-15,-10 7 1 16,-15 0 0-16,-10 4 0 0,-15 3 1 16,-10-4 0-16,-11 1 3 15,-36-4-1-15,32-4 1 16,-32 4 1-16,0 0 0 16,-43-35 0-16,0 17-2 15,-11 0 1-15,-10 3-3 16,-15 15 0-16,-7 8-1 15,-14 17 0-15,-4 18-2 16,0 14 0-16,0 18-1 16,4 15 2-16,14 14-3 15,11 3 3-15,21 0-2 16,22-3 1-16,28-10-2 0,29-5 3 16,32-17-1-16,29-15 0 15,36-21 0-15,29-25 1 16,24-29 1-16,33-25 2 15,21-33 0-15,18-27 0 16,8-41 4-16,10-24-1 16,-7-29 1-16,0-22 0 15,-11-21 1-15,-21-14 0 16,-29-11 1-16,-22-7-2 16,-39-1-1-16,-28 12-2 15,-33 32 1-15,-29 35-2 16,-28 44-1-16,-25 57-3 15,-25 57 0-15,-22 68-1 0,-14 58-1 16,-7 46 1-16,-7 36-1 16,-12 14 1-16,-2 25-4 15,-1 1 3 1,0-12-2-16,4-21 2 0,0-17 0 16,0-33-1-16,0-22 2 15,0-32-2-15,-4-32 3 16,-3-32-1-16,-4-22-1 15,-15-25-3-15,-6-24-4 16,-15-16 4-16,4-3 1 16,7 1 4-16,22 6-2 15,14 8 2-15,25 10 3 0,39 14 6 16,29 40 3-16,75-25-2 16,29 22-1-1,47-1-2-15,42 8-2 16,51 3 0-16,42 0-2 0,37 0-5 15,35 8-4-15,11-5-15 16,28 23-7-16,-10-26-51 16,14 25-37-16,-28-21-7 15,-18 10 1-15,-47-17-6 16</inkml:trace>
  </inkml:traceGroup>
</inkml:ink>
</file>

<file path=ppt/ink/ink3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9.68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39AB525-4BB2-48D2-AFCC-F1011D033B58}" emma:medium="tactile" emma:mode="ink">
          <msink:context xmlns:msink="http://schemas.microsoft.com/ink/2010/main" type="inkDrawing" rotatedBoundingBox="7600,6184 22507,5510 22534,6111 7627,6785" shapeName="Other">
            <msink:destinationLink direction="with" ref="{A98D6F3B-D3C4-4C92-87F1-F533ABD37690}"/>
          </msink:context>
        </emma:interpretation>
      </emma:emma>
    </inkml:annotationXML>
    <inkml:trace contextRef="#ctx0" brushRef="#br0">213 631 221 0,'-75'36'110'0,"10"-15"4"15,15 1-7-15,4-15-92 16,46-7-7-16,0 0-1 15,104 36 1-15,46-22 2 16,76 11 1-16,78 4 0 16,94 10 2-16,100 4-2 15,86 0-1-15,107-7-2 16,79-14 0-16,72-15 0 16,57-22-2-16,47-28 0 0,25-35 2 15,25-30-8-15,3-10 0 16,-32-22-7-16,-32-7-8 15,-43 29-40-15,-75 11-66 16,-72 31-5-16,-100 30-4 16,-119 31-1-16</inkml:trace>
  </inkml:traceGroup>
</inkml:ink>
</file>

<file path=ppt/ink/ink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8:44.81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EB61E7B-277D-46D8-AFD0-5EDEE282EE50}" emma:medium="tactile" emma:mode="ink">
          <msink:context xmlns:msink="http://schemas.microsoft.com/ink/2010/main" type="writingRegion" rotatedBoundingBox="3725,2372 26056,3166 25915,7146 3584,6352"/>
        </emma:interpretation>
      </emma:emma>
    </inkml:annotationXML>
    <inkml:traceGroup>
      <inkml:annotationXML>
        <emma:emma xmlns:emma="http://www.w3.org/2003/04/emma" version="1.0">
          <emma:interpretation id="{1C524D40-482D-44B5-93A6-494E1E78C304}" emma:medium="tactile" emma:mode="ink">
            <msink:context xmlns:msink="http://schemas.microsoft.com/ink/2010/main" type="paragraph" rotatedBoundingBox="3725,2372 26056,3166 25915,7146 3584,6352" alignmentLevel="1"/>
          </emma:interpretation>
        </emma:emma>
      </inkml:annotationXML>
      <inkml:traceGroup>
        <inkml:annotationXML>
          <emma:emma xmlns:emma="http://www.w3.org/2003/04/emma" version="1.0">
            <emma:interpretation id="{A11D9728-609B-498B-A38E-C1CC72DC4CE7}" emma:medium="tactile" emma:mode="ink">
              <msink:context xmlns:msink="http://schemas.microsoft.com/ink/2010/main" type="line" rotatedBoundingBox="3725,2372 26056,3166 25915,7146 3584,6352"/>
            </emma:interpretation>
          </emma:emma>
        </inkml:annotationXML>
        <inkml:traceGroup>
          <inkml:annotationXML>
            <emma:emma xmlns:emma="http://www.w3.org/2003/04/emma" version="1.0">
              <emma:interpretation id="{8FC72D0C-F9EC-4764-8570-4E507A7C3C0B}" emma:medium="tactile" emma:mode="ink">
                <msink:context xmlns:msink="http://schemas.microsoft.com/ink/2010/main" type="inkWord" rotatedBoundingBox="3711,2784 10461,3024 10373,5499 3623,5259"/>
              </emma:interpretation>
              <emma:one-of disjunction-type="recognition" id="oneOf0">
                <emma:interpretation id="interp0" emma:lang="en-US" emma:confidence="0">
                  <emma:literal>That a</emma:literal>
                </emma:interpretation>
                <emma:interpretation id="interp1" emma:lang="en-US" emma:confidence="0">
                  <emma:literal>Data</emma:literal>
                </emma:interpretation>
                <emma:interpretation id="interp2" emma:lang="en-US" emma:confidence="0">
                  <emma:literal>Tata</emma:literal>
                </emma:interpretation>
                <emma:interpretation id="interp3" emma:lang="en-US" emma:confidence="0">
                  <emma:literal>Bata</emma:literal>
                </emma:interpretation>
                <emma:interpretation id="interp4" emma:lang="en-US" emma:confidence="0">
                  <emma:literal>Tatar</emma:literal>
                </emma:interpretation>
              </emma:one-of>
            </emma:emma>
          </inkml:annotationXML>
          <inkml:trace contextRef="#ctx0" brushRef="#br0">136 217 85 0,'-10'-47'88'16,"-9"-1"0"-16,4 8 4 15,-10-1-39-15,11 19-11 0,-11 2-4 16,25 20-4-16,-24 57-9 16,21 11-3-16,1 32-3 15,7 30-6-15,2 31-4 16,10 32-3-16,0 13-3 16,1-1 0-16,4-7 5 15,-5-17-4-15,2-25-5 16,-4-24-4-16,2-32-5 15,-10-41-13-15,5-20-18 16,-12-39-56-16,0 0-12 16,0-76 0-16,0 3 0 15</inkml:trace>
          <inkml:trace contextRef="#ctx0" brushRef="#br0" timeOffset="319.067">-920 200 130 0,'-69'34'92'0,"21"8"2"16,-4-23-2-16,20 1-49 16,3-25-6-16,29 5-5 15,5-22-4-15,29 7-7 16,18-4-7-16,31-1-4 0,34-12-4 15,37-9-2-15,27-8-1 16,22-7-1-16,9-1-3 16,1-4-2-16,-8 7-3 15,-19 6-7-15,-22 18-12 16,-42 6-26-16,-17 31-48 16,-39-2-5-16,-7 15-5 15,-30-6-6-15</inkml:trace>
          <inkml:trace contextRef="#ctx0" brushRef="#br0" timeOffset="3043.6761">-351 129 12 0,'-22'-17'69'0,"-2"7"9"16,-5 8 3-16,4 11-25 16,-16-11-6-16,19 14 4 15,-10-14 0-15,32 2-5 16,-32-8-10-16,32 8-8 16,27-31-7-16,22-1-8 15,22-12-6-15,27-5-4 16,24-5-2-16,27 5 0 15,20 3-1-15,14 19-2 16,3 22-1-16,-6 27 0 0,-16 32-1 16,-22 29 1-16,-30 24 5 15,-33 23-1-15,-40 22 1 16,-42 11 0-16,-38 13 1 16,-33 3-1-16,-28 2 1 15,-28 2-2-15,-16-7-1 16,-11-5-1-16,-7-14 1 15,1-18-1-15,6-24 1 16,13-25-4-16,22-26-1 16,22-33-8-16,26-21-11 15,20-34-15-15,42-6-38 16,10-31-35-16,36 3-9 16,-2-13 0-16,24 12-2 0</inkml:trace>
          <inkml:trace contextRef="#ctx0" brushRef="#br0" timeOffset="4148.2792">2140 1637 201 0,'-2'-27'105'16,"2"27"3"-16,2-54-1 0,1 30-61 16,-16-13-10-16,9 15-8 15,-14-9-5-15,18 31-5 16,-41-32-5-1,16 34 0-15,-6 8-5 0,-4 17-3 16,1 12-2-16,0 20-1 16,2 19 2-16,8 10-3 15,2 10 2-15,10 7-2 16,7-3 0-16,10-6 0 16,9-13 1-16,11-22-2 15,9-24-3-15,10-30 1 16,5-27 2-16,7-26-1 0,0-20-3 15,-4-15 3-15,-6 1-2 16,-4 1 2 0,-13 8-2-16,-7 18 2 15,-7 16-4-15,-15 37 2 0,0 0 2 16,0 0 2-16,12 44 3 16,-2 0-3-16,9 5 1 15,8 5 0-15,10-1 2 16,7-4-2-16,14-12 3 15,6-8-5-15,4-16-1 16,6-16 2-16,-3-19-6 16,7-27 8-16,-5-19-5 15,-2-25 2-15,-5-27 0 16,-5-29 1-16,-5-22-1 16,-2-27 2-16,-7-15 0 15,-13-7-6-15,-10-2 5 16,-7 14-1-16,-7 32-2 0,-5 44 2 15,-10 47-3-15,-5 63-1 16,-4 58 10-16,-6 64-6 16,1 57 2-16,-3 43 0 15,-8 35-3-15,6 9 2 16,4-2 4-16,1-17-4 16,9-27-8-16,3-34-2 15,7-32-11-15,0-49-9 0,14-29-12 16,-14-54-12-1,0 0-28-15,-2-47-26 16,-3-9-2-16,-17-34 23 16,5-6 31-16,-13-21 23 0,6 10 25 15,0 9 21-15,-1 7 30 16,10 28 35-16,-2 16 9 16,17 47-12-16,0 0-21 15,8 40-10-15,-3-4-13 16,14 13-7-16,3-7-6 15,10-1-4-15,2-14-4 16,8-7-8-16,7-11-12 16,2-11-20-16,20 4-70 15,-5-6-7-15,17 6-4 16,-3-2-8-16</inkml:trace>
          <inkml:trace contextRef="#ctx0" brushRef="#br0" timeOffset="4648.6756">4321 1855 231 0,'12'39'137'16,"-17"-15"-10"-16,5-2-2 16,0-22-70-16,-32-17-56 15,32 17 3-15,-17-37 3 16,0 15 4-16,0-2-1 15,-8-3 2-15,1 3-5 16,-8-1 3-16,-2 6-7 0,-5 1 5 16,-3 9-3-16,-4 4-1 15,-3 10-2-15,-2 14 0 16,4 15 1-16,1 13 3 16,9 14-3-16,8 7 0 15,16 6-2-15,18-3 1 16,17-8-2-16,20-19 2 15,12-19-3-15,17-25 0 16,4-20 0-16,8-19-2 16,-4-12 6-16,-8-10-4 15,-10-1 3-15,-12 4 0 16,-13 9 2-16,-11 10-1 16,-11 14 3-16,-14 25 3 0,0 0-1 15,22 30 5-15,-7 9-3 16,9 15-1-16,13 4-2 15,17 3-1 1,19 0-5-16,20-4-8 0,20-18-20 16,28 7-61-16,-9-34-37 15,15-2-7-15,-10-27-5 16,-3-15-8-16</inkml:trace>
        </inkml:traceGroup>
        <inkml:traceGroup>
          <inkml:annotationXML>
            <emma:emma xmlns:emma="http://www.w3.org/2003/04/emma" version="1.0">
              <emma:interpretation id="{8F2D1174-D422-421C-B801-A229850E49F1}" emma:medium="tactile" emma:mode="ink">
                <msink:context xmlns:msink="http://schemas.microsoft.com/ink/2010/main" type="inkWord" rotatedBoundingBox="11928,3921 12724,3950 12682,5134 11886,5105"/>
              </emma:interpretation>
              <emma:one-of disjunction-type="recognition" id="oneOf1">
                <emma:interpretation id="interp5" emma:lang="en-US" emma:confidence="1">
                  <emma:literal>+</emma:literal>
                </emma:interpretation>
                <emma:interpretation id="interp6" emma:lang="en-US" emma:confidence="0">
                  <emma:literal>4</emma:literal>
                </emma:interpretation>
                <emma:interpretation id="interp7" emma:lang="en-US" emma:confidence="0">
                  <emma:literal>t</emma:literal>
                </emma:interpretation>
                <emma:interpretation id="interp8" emma:lang="en-US" emma:confidence="0">
                  <emma:literal>x</emma:literal>
                </emma:interpretation>
                <emma:interpretation id="interp9" emma:lang="en-US" emma:confidence="0">
                  <emma:literal>y</emma:literal>
                </emma:interpretation>
              </emma:one-of>
            </emma:emma>
          </inkml:annotationXML>
          <inkml:trace contextRef="#ctx0" brushRef="#br0" timeOffset="14696.4655">7124 1229 205 0,'0'0'102'16,"-32"-32"3"-1,32 32 1-15,-17 34-58 0,25 8-11 16,-3-13-11-16,14 13-7 16,13-10-4-16,14-6-4 15,11-4-5-15,11-9-4 16,10-4-8-16,3-9-9 16,12 5-26-16,-17-17-68 15,9 12-4-15,-14-10-4 16,0 10-4-16</inkml:trace>
          <inkml:trace contextRef="#ctx0" brushRef="#br0" timeOffset="14511.5488">7515 867 140 0,'20'22'101'0,"-13"7"0"16,3 25 0-16,-15 10-42 15,8 24-11-15,-21 7-18 16,6 20-6-16,-10 7-5 16,8 5-5-16,-8-7-4 15,4-10-4-15,4-20-2 16,-1-19-4-16,5-22-7 15,10-49-10-15,-14 25-19 16,-1-60-20-16,10-4-48 16,-17-24-5-16,10-3 2 15,-17-17 1-15</inkml:trace>
        </inkml:traceGroup>
        <inkml:traceGroup>
          <inkml:annotationXML>
            <emma:emma xmlns:emma="http://www.w3.org/2003/04/emma" version="1.0">
              <emma:interpretation id="{F5057166-3E57-4313-893E-C5C756214799}" emma:medium="tactile" emma:mode="ink">
                <msink:context xmlns:msink="http://schemas.microsoft.com/ink/2010/main" type="inkWord" rotatedBoundingBox="13721,2834 18620,3177 18450,5609 13551,5266"/>
              </emma:interpretation>
              <emma:one-of disjunction-type="recognition" id="oneOf2">
                <emma:interpretation id="interp10" emma:lang="en-US" emma:confidence="0">
                  <emma:literal>Methodogs</emma:literal>
                </emma:interpretation>
                <emma:interpretation id="interp11" emma:lang="en-US" emma:confidence="0">
                  <emma:literal>Metho dogs</emma:literal>
                </emma:interpretation>
                <emma:interpretation id="interp12" emma:lang="en-US" emma:confidence="0">
                  <emma:literal>Matho dogs</emma:literal>
                </emma:interpretation>
                <emma:interpretation id="interp13" emma:lang="en-US" emma:confidence="0">
                  <emma:literal>Methodogg</emma:literal>
                </emma:interpretation>
                <emma:interpretation id="interp14" emma:lang="en-US" emma:confidence="0">
                  <emma:literal>Method dogs</emma:literal>
                </emma:interpretation>
              </emma:one-of>
            </emma:emma>
          </inkml:annotationXML>
          <inkml:trace contextRef="#ctx0" brushRef="#br0" timeOffset="15419.5907">8720 2197 179 0,'-7'-22'98'16,"7"22"2"-16,0 0-2 16,3-27-64-16,-3 27 1 15,12-22 2-15,-12 22-4 16,14-37-7-16,1 10-6 16,0-17-7-16,9-17-3 15,10-22-4-15,13-27-3 16,9-27 0-16,10-24-1 15,5-20 1-15,5-17 0 0,-3 3-4 16,-7 11-1-16,-10 23 0 16,-9 34 0-1,-11 41-2-15,-9 40 2 0,-27 46-4 16,30 27 6-16,-16 31 6 16,6 16-1-16,2 11 1 15,7 3-2-15,8-10 1 16,4-7-1-16,11-22 3 15,4-17-7-15,8-17 1 16,2-23 1-16,2-19 0 16,0-17 0-16,-2-17-6 0,-2-5 1 15,-8-5-2-15,-4 3 2 16,-13 12-2 0,-10 12 0-16,-10 19-2 15,-19 25 4-15,8 30 9 0,-20 23-2 16,-8 35 0-16,-9 27-1 15,-5 22 0-15,-6 20 0 16,4 6 0-16,-3-4-2 16,12 0-6-16,0-17-2 15,15-17-12-15,-1-35-20 16,21-17-71-16,-6-34-2 16,20-14-4-16,-22-25-1 15</inkml:trace>
          <inkml:trace contextRef="#ctx0" brushRef="#br0" timeOffset="16028.5505">10651 1630 325 0,'-14'32'119'16,"4"2"-4"-16,10-34-13 15,-20 31-107-15,20-31 0 16,37 10 4-16,-12-17 2 16,6-13-1-16,4-16 2 0,-1-11 0 15,0-14 2 1,0-5-1-16,-7-5 4 16,-2 3 0-16,-11-1 0 0,-6 18 0 15,-16 12 0-15,8 39-1 16,-46-10 1-16,12 37-3 15,-10 22-3-15,-3 17 0 16,-2 15-2-16,5 12 1 16,5 2-2-16,10-5 2 15,12-4-3-15,17-15 2 16,19-15 0-16,23-19 0 16,24-25-2-16,10-34 4 15,26-30-5-15,16-28 1 16,16-37 1-16,10-30-1 15,5-24 3-15,0-22 0 16,-7-10-3-16,-10 2-4 0,-22 11 6 16,-24 14 0-16,-30 39 1 15,-29 41 0-15,-32 43-3 16,-27 45 2-16,-22 55 10 16,-14 41-2-16,-10 44-1 15,-3 41 0-15,5 18-1 16,3 9-1-16,17 6 0 15,7-11 1-15,15-21-7 16,12-20 1-16,12-22-7 16,10-37-9-16,12-14-20 15,-2-32-59-15,12-18-16 16,-22-31-1-16,34 0-3 0</inkml:trace>
          <inkml:trace contextRef="#ctx0" brushRef="#br0" timeOffset="16960.3603">11189 1182 254 0,'-24'-29'102'0,"24"29"0"16,0 0-1-16,0 0-70 16,0 0-11-16,27 20-5 15,9-8-4-15,18-5-3 16,12-7-4-16,12-10 0 15,10-7-2-15,13-14 1 0,11-18-1 16,3-15 1-16,-3-12 0 16,1-17-2-16,-6-9-6 15,-6-8 1-15,-9-10-1 16,-13 3 1-16,-18 4 1 16,-12 13 2-16,-15 14-1 15,-15 33 2-15,-14 28 5 16,-5 25 1-16,-24 81 4 15,-5 29-1-15,-11 44-1 16,-6 37-2-16,-5 19-1 16,-3 7 2-16,0-4 1 15,5-22 3-15,10-35-10 0,12-34 6 16,13-46-4-16,16-44 1 16,-2-32 1-16,49-42-3 15,-5-26 1 1,5-20-5-16,7-12 5 0,0-10-5 15,0 2 5-15,-7 13-2 16,-10 14 0-16,-7 27-2 16,-12 27 1-16,-20 27-1 15,17 49-1-15,-20 20 1 16,-4 24-2-16,-3 9 1 16,3 8-1-16,5 3-2 15,2-8 4-15,7-12-1 16,12-20 1-16,6-19-1 0,9-15 1 15,3-22-1 1,7-12-1-16,0-22 7 16,10-15-7-16,2-10 1 15,0-4 0-15,0-5 1 0,3-3 0 16,0 5 0-16,-1 3 2 16,-4 9-3-16,-8 8 3 15,-9 2 1-15,-10 5 1 16,-27 22 0-16,24-27 1 15,-24 27-1-15,0 0 1 16,-41 27 0-16,12 7-2 16,-3 15 1-16,0 19 1 15,3 8-1-15,7 7-1 16,12-2 0-16,17-5 0 16,13-10-1-16,16-15 1 15,11-17-1-15,7-24-1 0,7-15 1 16,-3-17 0-16,-1-15 3 15,-18-12-3-15,-7-4 1 16,-18-11 1-16,-6 3 1 16,-16 2-1-16,-9 8-1 15,-7 7 0-15,-3 10-4 16,0 14-2-16,-2 11-5 16,29 9-10-16,-42 9-12 15,40 18-28-15,2-27-58 0,9 52 0 16,4-30 0-1,21 17-1-15</inkml:trace>
        </inkml:traceGroup>
        <inkml:traceGroup>
          <inkml:annotationXML>
            <emma:emma xmlns:emma="http://www.w3.org/2003/04/emma" version="1.0">
              <emma:interpretation id="{B3061931-BE25-4987-8EE4-BEE8EAD4489A}" emma:medium="tactile" emma:mode="ink">
                <msink:context xmlns:msink="http://schemas.microsoft.com/ink/2010/main" type="inkWord" rotatedBoundingBox="18945,2913 26056,3166 25915,7146 18803,6894"/>
              </emma:interpretation>
            </emma:emma>
          </inkml:annotationXML>
          <inkml:trace contextRef="#ctx0" brushRef="#br0" timeOffset="19208.3687">14775 1393 326 0,'-32'-20'118'16,"-14"-2"-5"-1,-1 20-6-15,-14 4-101 16,5 10-7-16,2 8 4 16,3 7 7-16,-8 2 2 0,6 13 4 15,-9-3 0-15,9 10 1 16,-1-5-2-16,15 2-1 15,7-2-5-15,10 7 1 16,7-4-3-16,10-3-4 16,20-5 1-16,7-5-2 15,12-12 0-15,8-17 1 16,9-25-3-16,13-28-3 16,9-33 1-16,13-31 0 15,7-33 2-15,7-18 0 16,0-23-6-16,-2-5 1 15,-3-7 3-15,-9 3 1 16,-13-1 0-16,-17 25-1 0,-17 27 0 16,-14 31 0-16,-20 40 6 15,-13 46-3-15,-19 47 0 16,-17 50 2-16,-14 50 2 16,-11 37-1-16,-6 31-1 15,-4 17-1-15,4 1 0 16,11-8 0-16,18-15-1 15,19-27-8-15,29-19-9 16,20-32 1-16,34-29-9 16,8-39 0-16,24-23 0 15,2-26 1-15,13-15 3 16,-3-19 4-16,0-10 9 0,-7-3 4 16,-14 3 13-16,-9 9 4 15,-16 6 2-15,-5 11 2 16,-20 6 2-16,-29 24-2 15,25-15-1-15,-25 15-3 16,0 0-4-16,-27 27-2 16,27-27-4-16,-37 42-2 15,18-8-1-15,-1 8-2 16,1 11-1-16,2 8 1 16,-3 10 3-16,10 0 1 15,8 0-3-15,2-5 0 16,10-7-2-16,7-18 1 15,7-11 0-15,5-23 0 0,6-14-4 16,-4-13 1-16,-4-14-2 16,-2-13 4-16,-8-6 2 15,-5-6 1 1,-9-2 3-16,-6 0 0 0,-7-3 1 16,-4 8 1-16,-8 7 4 15,0 10-3-15,-5 10 0 16,0 14-2-16,-5 8-1 15,0 7-2-15,3 9-1 16,5 4-2-16,24-13-2 16,0 0 0-16,-5 24-4 15,29-21-1-15,18-3-1 0,11-5 0 16,16 2 1-16,4-4 0 16,3 2 2-16,2-2 0 15,-4-3 4 1,-6 0 2-16,-7-7 2 0,-7 0 1 15,-13-8 1-15,-1-1 0 16,-14-1 0-16,-4 2 0 16,-9 3 1-16,-4 0 0 15,-9 22 1-15,10-29-2 16,-10 29 1-16,0 0-2 16,0 0 1-16,0 0-1 15,0 0-1-15,0 0-1 16,0 0-1-16,12 37 1 0,-12-37-2 15,8 46 1 1,-6-19 0-16,1-3 0 16,-3-24 1-16,5 37 2 15,-5-37 0-15,0 0 1 0,0 0 1 16,0 0 1-16,12-39 0 16,-7 10 1-16,-5-11 0 15,0 1-2-15,0-5 1 16,-3 3-1-16,-2 4-1 15,0 3-1-15,1 7-1 16,-4 3-1-16,8 24 0 16,-17-27 0-16,17 27-1 0,-24 0 0 15,24 0-1 1,-42 36 0-16,15 1 0 0,-2 17-1 16,-3 9 0-1,3 13 0-15,2 5-1 0,5 2 0 16,7 0 0-16,8-10 1 15,14-9-1-15,5-20 1 16,13-15 1-16,2-24 0 16,5-20 0-16,-1-14 1 15,1-17 1-15,-3-13 0 16,-4-2 0-16,-3 0-1 16,-3 7-1-16,-4 17 0 15,-15 37-2-15,29 3 0 0,-19 48-2 16,-7 32 2-16,-11 37 2 15,-14 24 2 1,-14 35-1-16,-13 16 1 16,-17 20 0-16,-15 5-2 0,-14 3 1 15,-13-11 2-15,-4-16-5 16,-6-23 1-16,1-33 0 16,2-35 1-16,5-37 1 15,5-41 3-15,10-46-2 16,14-50 0-16,22-41 1 15,28-32-1-15,31-31 3 16,31-13-2-16,35-7 1 0,27 5 0 16,30 14 0-1,21 28 0-15,22 36-1 16,5 26 0-16,3 36-1 16,-6 18-2-16,-11 20 1 0,-6 13 0 15,-11 4-2-15,-16 1 1 16,-19-4-1-16,-17-4 0 15,-14-9 1-15,-13-11 1 16,-10-9-5-16,-9-15-1 16,-6-12 2-16,-1-10-1 15,-1-13 2-15,2-4-1 16,-1-7 0-16,-1 2 0 16,-2 7 7-16,2 13-2 15,-5 14 0-15,1 15 0 16,-6 22-1-16,0 19 0 15,-2 18-1-15,-4 19 0 16,-1 10 0-16,-5 7 1 0,3 10-2 16,-1 10 3-16,3 9 2 15,-4 6 2-15,1 14-1 16,-2 7 1-16,-2 20-2 16,-12 10 0-16,-13 7 0 15,-17-2 1-15,-12-1-7 16,-17 4 0-16,-19-6 2 15,-18-2 1-15,-22-8-1 16,-12-7 1-16,-10-7-1 16,-12-5 2-16,-7-10-2 15,-3-20 3-15,5-19-3 16,13-24 1-16,19-27-1 0,19-23 1 16,25-33 1-16,29-25-2 15,39-17 2-15,40-22-2 16,48-5 1-16,40-8 0 15,33 3 2-15,30 3-2 16,32 4 2-16,32 3 0 16,26 0 1-16,18-2 1 15,14-6-1-15,27-9-3 16,27-8-8-16,12-9-8 16,27-3-12-16,-9-17-20 15,14 20-51-15,-25-15-30 16,8 22-2-16,-42-10-5 15,-14 15 2-15</inkml:trace>
          <inkml:trace contextRef="#ctx0" brushRef="#br0" timeOffset="20223.9115">17012 984 341 0,'-15'-56'120'0,"10"24"-3"16,-19 1-2-16,24 31-84 15,-30 12-9-15,16 42-3 16,-8 24-9-16,12 27-4 16,3 17-6-16,12 15 0 0,9 7 3 15,16-2 1-15,14-12-2 16,14-23 1-16,13-21-1 15,0-23 3-15,0-21-1 16,0-20 0-16,-5-20-5 16,-3-19 2-16,-4-20-5 15,0-19-1-15,2-22 2 16,5-22-2-16,7-27 2 16,-2-20-4-16,5-14-1 15,-8-10-9-15,1 4-14 16,-30-4-37-16,-5 32-48 15,-32 7-7-15,-9 39-4 16,-32 25-6-16</inkml:trace>
          <inkml:trace contextRef="#ctx0" brushRef="#br0" timeOffset="20900.8298">17999 965 235 0,'-7'-59'105'0,"7"5"-1"0,-7-9 3 16,9 12-38-1,-12-8-48-15,13 15 3 16,-11 5-11-16,8 39 4 0,0 0-5 15,-14 39-2-15,-3 54-8 16,-13 41-1-16,-11 37 6 16,-18 20-20-16,3 22-76 15,-15-6-23-15,10-4-11 16,0-29-4-16</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5.50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6B8BD3A-62AE-4B0E-8B80-F2A367C57F49}" emma:medium="tactile" emma:mode="ink">
          <msink:context xmlns:msink="http://schemas.microsoft.com/ink/2010/main" type="inkDrawing" rotatedBoundingBox="4550,6450 7177,6421 7179,6646 4552,6675" semanticType="underline" shapeName="Other">
            <msink:sourceLink direction="with" ref="{44E77D87-3166-4E2E-A203-B1A00EC98CB5}"/>
          </msink:context>
        </emma:interpretation>
      </emma:emma>
    </inkml:annotationXML>
    <inkml:trace contextRef="#ctx0" brushRef="#br0">-2726 1505 231 0,'-50'7'125'16,"50"-7"-5"-16,-50 7-1 16,50-7-100-16,0 0-16 15,75-18-3-15,11 11-1 16,25-3 0-16,32 2 0 15,15-2 1-15,21 6 0 16,14 8-2-16,15 3-2 16,0 4-2-16,3 6-1 15,-10-2-3-15,-11 3-5 16,-22-15-8-16,-3 4-24 0,-43-28-62 16,-18-22-3-16,-33-22 1 15,-39-35 1-15</inkml:trace>
  </inkml:traceGroup>
</inkml:ink>
</file>

<file path=ppt/ink/ink4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8:11:48.86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672CD68-3E1B-4EF7-AF50-1DE6D4434950}" emma:medium="tactile" emma:mode="ink">
          <msink:context xmlns:msink="http://schemas.microsoft.com/ink/2010/main" type="writingRegion" rotatedBoundingBox="1693,2621 23244,1747 23835,16331 2284,17205"/>
        </emma:interpretation>
      </emma:emma>
    </inkml:annotationXML>
    <inkml:traceGroup>
      <inkml:annotationXML>
        <emma:emma xmlns:emma="http://www.w3.org/2003/04/emma" version="1.0">
          <emma:interpretation id="{7BEA0BBA-FF7A-411C-A2C5-1B8BDB64228B}" emma:medium="tactile" emma:mode="ink">
            <msink:context xmlns:msink="http://schemas.microsoft.com/ink/2010/main" type="paragraph" rotatedBoundingBox="2998,2055 18742,2036 18746,5137 3002,5155" alignmentLevel="1"/>
          </emma:interpretation>
        </emma:emma>
      </inkml:annotationXML>
      <inkml:traceGroup>
        <inkml:annotationXML>
          <emma:emma xmlns:emma="http://www.w3.org/2003/04/emma" version="1.0">
            <emma:interpretation id="{33DFD57A-E39E-43AD-893C-C54B37A79D0B}" emma:medium="tactile" emma:mode="ink">
              <msink:context xmlns:msink="http://schemas.microsoft.com/ink/2010/main" type="line" rotatedBoundingBox="2998,2055 18742,2036 18746,5137 3002,5155"/>
            </emma:interpretation>
          </emma:emma>
        </inkml:annotationXML>
        <inkml:traceGroup>
          <inkml:annotationXML>
            <emma:emma xmlns:emma="http://www.w3.org/2003/04/emma" version="1.0">
              <emma:interpretation id="{18EB5ADB-52E4-4B60-AFE3-B4D2221AA1D7}" emma:medium="tactile" emma:mode="ink">
                <msink:context xmlns:msink="http://schemas.microsoft.com/ink/2010/main" type="inkWord" rotatedBoundingBox="2999,2434 13110,2423 13113,5143 3002,5155"/>
              </emma:interpretation>
              <emma:one-of disjunction-type="recognition" id="oneOf0">
                <emma:interpretation id="interp0" emma:lang="en-US" emma:confidence="1">
                  <emma:literal>Thank</emma:literal>
                </emma:interpretation>
                <emma:interpretation id="interp1" emma:lang="en-US" emma:confidence="0">
                  <emma:literal>thank</emma:literal>
                </emma:interpretation>
                <emma:interpretation id="interp2" emma:lang="en-US" emma:confidence="0">
                  <emma:literal>•hank</emma:literal>
                </emma:interpretation>
                <emma:interpretation id="interp3" emma:lang="en-US" emma:confidence="0">
                  <emma:literal>Thanks</emma:literal>
                </emma:interpretation>
                <emma:interpretation id="interp4" emma:lang="en-US" emma:confidence="0">
                  <emma:literal>•hark</emma:literal>
                </emma:interpretation>
              </emma:one-of>
            </emma:emma>
          </inkml:annotationXML>
          <inkml:trace contextRef="#ctx0" brushRef="#br0">-4193 670 237 0,'0'0'108'0,"11"-32"2"16,-11 32-3-16,61-22-79 15,-7 15-11-15,25-11-5 16,21 0-3-16,22-7 1 16,32 4-1-16,18-12-3 15,28-10-3-15,19-7-3 16,17-7-4-16,12-4-1 16,-5-4 0-16,1 8 0 15,-19-7-3-15,-10 14 3 16,-25 3-2-16,-25 11 1 15,-29 4-1-15,-25 14 1 16,-25 7-1-16,-14 4 1 0,-29 4 0 16,-11 3 1-16,-32 0 2 15,0 0 1-15,0 0 4 16,0 0 1-16,0 0 1 16,-61 25 2-16,25-8 0 15,-14-2 0-15,7 10 1 16,-11 4 0-16,4 3-1 15,0 7-1-15,7 8 0 16,-3 3-2-16,3 22 0 16,0 28-2-16,-4 25 1 15,-7 36-4-15,-7 26-3 16,-10 35 1-16,-8 18 1 16,0 14-1-16,-3-7 1 0,6-17 0 15,8-33 0-15,11-33-1 16,18-38 5-16,17-47-4 15,15-40 1 1,7-39 1-16,36-39-2 0,10-33 2 16,15-18-2-16,11-17 4 15,14-8-2-15,7 1 2 16,4 10-1-16,-4 18 2 16,-7 18 0-16,-11 25 1 15,-10 25 0-15,-8 18-1 16,-7 21 2-16,-11 15-1 15,-3 14-1-15,0 8-1 0,0 10 1 16,-4 0-3-16,8-7-3 16,10 3-7-1,0-24-12-15,25 3-18 16,-14-40-37-16,29-6-32 0,-1-30 0 16,15-17-2-16</inkml:trace>
          <inkml:trace contextRef="#ctx0" brushRef="#br0" timeOffset="-755.5044">-2731 462 204 0,'43'18'102'0,"-43"-18"-1"15,4 50 0-15,-37-7-80 16,5 25-8-16,-19 25-3 16,-3 22 2-16,-14 28-1 15,-1 29 1-15,-17 7-3 16,6 11-2-16,-6-4-3 15,10-3-1-15,8-14-3 16,14-23-4-16,7-17-6 16,7-36-8-16,22-10-14 0,14-83-16 15,-18 39-62-15,18-39-1 16,-11-75-1-16,4 0 3 16</inkml:trace>
          <inkml:trace contextRef="#ctx0" brushRef="#br0" timeOffset="968.6464">679 1490 188 0,'51'-25'106'15,"-19"7"2"-15,-32 18-2 16,0 0-61-16,0 0-25 0,-54-25-8 16,7 36-7-1,-13 10-3-15,-19 15-4 16,-4 14 1-16,-6 15-2 15,3 10 2-15,7 7-2 0,7 1 0 16,15-4-2-16,18-11-1 16,21-18-1-16,18-14 0 15,0-36 0-15,57 10 1 16,-3-38 0-16,14-12 2 16,3-10 3-16,8-11 4 15,7-3 3-15,-3-1 1 16,-5 8 3-16,-17 7-2 15,-7 14 2-15,-11 11-2 16,-43 25 2-16,47-4-3 16,-47 4-4-16,18 40 0 15,-18-8-2-15,0-32 0 0,3 57-3 16,-3-57 2-16,25 40-2 16,-25-40 1-16,54 3 1 15,-15-10 0-15,4-11 0 16,8-3 1-16,-5 3-2 15,8-4 2-15,-11 12-1 16,0 10 0-16,-11 10 1 16,-32-10-1-16,39 58 2 15,-31-12 0-15,-5 4 2 16,-6 4-2-16,-1-4 2 16,-3-3-2-16,7-11 0 15,0-36-2-15,0 0 0 16,32 21-2-16,-32-21 0 0,57-39 1 15,-21 7-1-15,0-4 1 16,3 3 0-16,1 8 2 16,-8 0-1-16,0 15 2 15,-32 10-1-15,54-8-1 16,-54 8 1-16,39 25 0 16,-39-25 0-16,40 54-1 15,-22-18 0-15,7 7 0 16,0 4 0-16,7 10-1 15,4-7 1-15,3 4 0 16,8-15-1-16,10-7 1 16,8-17 0-16,3-22 1 0,11-18-1 15,10-29 2-15,4-18-1 16,11-28 1-16,4-22 1 16,6-21 3-16,1-11 2 15,-4-29 0-15,7-18 1 16,-7-10 1-16,-3 0-2 15,-8 7 2-15,-3 17-5 16,-18 26 0-16,-8 29-4 16,-17 38 0-16,-15 55 0 15,-39 39 0-15,25 57 0 16,-35 36-1-16,-15 29 2 16,-8 29-2-16,-6 17 1 15,-4 15-3-15,-4 10-6 0,4 4-1 16,-7-3-5-16,18 3-7 15,-11-18-7-15,25 3-15 16,-18-35-13 0,40-14-34-16,-4-51-20 0,29-42-2 15,14-51 5-15</inkml:trace>
          <inkml:trace contextRef="#ctx0" brushRef="#br0" timeOffset="1327.8862">5229 724 327 0,'32'21'115'16,"-32"-21"-4"-16,-25 32-4 0,-47-28-104 16,-21 14-6-16,-18 3-1 15,-29 15 2-15,-21 11 4 16,-11 6 2-16,0 12 1 15,8-1-1-15,17 1 0 16,25-4-3-16,25 0 0 16,47 0-1-16,36-4 0 15,39 7 1-15,36 1-2 16,43-1 2-16,28 8-2 16,29 3 2-16,22-3-3 0,14 3-2 15,0-7-3-15,4 4-8 16,-19-15-11-16,1 15-17 15,-40-26-20 1,1 8-51-16,-30-18 1 0,-17-11 1 16,-22-32 2-16</inkml:trace>
        </inkml:traceGroup>
        <inkml:traceGroup>
          <inkml:annotationXML>
            <emma:emma xmlns:emma="http://www.w3.org/2003/04/emma" version="1.0">
              <emma:interpretation id="{ECC2031C-63F6-4DCA-8022-8487C9155C84}" emma:medium="tactile" emma:mode="ink">
                <msink:context xmlns:msink="http://schemas.microsoft.com/ink/2010/main" type="inkWord" rotatedBoundingBox="14762,2041 18742,2036 18745,4685 14765,4690"/>
              </emma:interpretation>
              <emma:one-of disjunction-type="recognition" id="oneOf1">
                <emma:interpretation id="interp5" emma:lang="en-US" emma:confidence="0">
                  <emma:literal>iron</emma:literal>
                </emma:interpretation>
                <emma:interpretation id="interp6" emma:lang="en-US" emma:confidence="0">
                  <emma:literal>neon</emma:literal>
                </emma:interpretation>
                <emma:interpretation id="interp7" emma:lang="en-US" emma:confidence="0">
                  <emma:literal>Kon</emma:literal>
                </emma:interpretation>
                <emma:interpretation id="interp8" emma:lang="en-US" emma:confidence="0">
                  <emma:literal>won</emma:literal>
                </emma:interpretation>
                <emma:interpretation id="interp9" emma:lang="en-US" emma:confidence="0">
                  <emma:literal>ion</emma:literal>
                </emma:interpretation>
              </emma:one-of>
            </emma:emma>
          </inkml:annotationXML>
          <inkml:trace contextRef="#ctx0" brushRef="#br0" timeOffset="2116.4126">7622 1376 210 0,'-36'57'94'0,"22"-18"-3"0,14-39 0 16,0 0-69-16,28-50-22 16,12 4-4-16,10-8 0 15,7-11 1-15,8-3 5 16,6-3-1-16,-3 6 3 15,-3 1-2-15,-1 6 1 16,-10 1 3-16,-4 10 2 16,-14 4 1-16,0 18 2 15,-36 25 1-15,32-25 1 16,-32 25 0-16,-18 47-2 16,-7 3-1-16,-7 25-3 15,-8 11-1-15,-6 11-2 16,-1 18 1-16,1 3-4 0,6-7-2 15,5-7-4-15,13-8-4 16,1-17-6-16,24-7-7 16,-3-25-14-16,32-5-19 15,-32-42-36-15,76 11-17 16,-12-25 5-16,11-18 1 16</inkml:trace>
          <inkml:trace contextRef="#ctx0" brushRef="#br0" timeOffset="1740.1609">7722-186 277 0,'4'61'106'0,"-4"10"-6"16,-4 4-2-16,4 4-94 16,0 4-9-16,4 3-2 15,10 7 1-15,0-11 1 16,11-7 4-16,4-14 4 0,10-32 2 16,12-22 1-1,13-32 0-15,18-36 1 16,8-32 1-16,10-22 0 15,4-17-1-15,4-11-6 0,-4 6-3 16,-4 5-5-16,-18 28-4 16,-21 11-13-16,-7 50-28 15,-43 7-54-15,-11 36 1 16,-43 39 3-16,-7 26-1 16</inkml:trace>
          <inkml:trace contextRef="#ctx0" brushRef="#br0" timeOffset="2478.6537">9345 1300 246 0,'61'-14'106'0,"-11"10"1"15,-50 4-5-15,32 0-76 16,-32 0-18-16,-64 8-5 16,6 2-1-16,-10 12-2 15,-11 10 0-15,-10 7-1 16,3 19 3-16,4 6-5 15,13 11 2-15,9 4-4 16,24 4-2-16,18-12-4 16,29-3 0-16,17-25-4 15,30-7-1-15,10-32 3 16,28-19 5-16,12-20 5 16,10-23 6-16,0-13 6 15,-7-19 2-15,-3 8 5 0,-26-11-2 16,-7 10 0-16,-39 12-10 15,-18 2-11-15,-18 30-19 16,-36 0-27 0,-3 28-45-16,-22 7-8 0,-3 19 3 15,-12 10-4-15</inkml:trace>
          <inkml:trace contextRef="#ctx0" brushRef="#br0" timeOffset="3016.0131">10563 1239 270 0,'86'26'115'0,"-18"9"0"16,-36 1-6-16,-25 25-74 16,-32-7-31-16,-18 14-6 15,-7 7 2-15,-11 11-2 16,-7 7 3-16,-4 0 0 15,4-14 2-15,11-7-3 16,18-11-4-16,6-22 0 16,23-7-3-16,10-32 0 15,0 0-2-15,68-35 1 16,-7-12 0-16,7-21 0 16,11-11 1-16,6-10 2 0,5-8 3 15,-4 7 3-15,-4 11 1 16,-6 15 4-16,-15 14-1 15,-8 21 3 1,-17 18-1-16,-36 11 2 0,36 33 0 16,-33 6 0-16,-13 0 1 15,-8 12-4-15,-11-1 2 16,1 3-3-16,-1-10 1 16,7-3-1-16,8-4 0 15,14-36-2-15,14 50-2 16,-14-50 1-16,65 21-1 15,-19-17 0-15,15-4 1 0,0 3-1 16,0-6-1-16,0-1 1 16,-7 4-2-1,-11-7-4-15,-4 4-5 16,-39 3-14-16,54-25-36 0,-43-15-58 16,3-3 0-16,-14-25-5 15,4-4 2-15</inkml:trace>
        </inkml:traceGroup>
      </inkml:traceGroup>
    </inkml:traceGroup>
    <inkml:traceGroup>
      <inkml:annotationXML>
        <emma:emma xmlns:emma="http://www.w3.org/2003/04/emma" version="1.0">
          <emma:interpretation id="{43EC4C6E-7BF0-4F3F-8154-ECD8845B52D4}" emma:medium="tactile" emma:mode="ink">
            <msink:context xmlns:msink="http://schemas.microsoft.com/ink/2010/main" type="paragraph" rotatedBoundingBox="1857,6658 22763,5811 22990,11406 2084,12253" alignmentLevel="1"/>
          </emma:interpretation>
        </emma:emma>
      </inkml:annotationXML>
      <inkml:traceGroup>
        <inkml:annotationXML>
          <emma:emma xmlns:emma="http://www.w3.org/2003/04/emma" version="1.0">
            <emma:interpretation id="{F9637EBA-BCB6-49B7-B55B-1E73A70867BB}" emma:medium="tactile" emma:mode="ink">
              <msink:context xmlns:msink="http://schemas.microsoft.com/ink/2010/main" type="inkBullet" rotatedBoundingBox="1921,8248 4222,8049 4240,8252 1939,8450"/>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4491.9976">-5271 5710 240 0,'83'47'125'0,"31"-29"-4"16,30-4-7-16,17-32-102 15,25-7-9-15,25-7-6 0,11-11-3 16,4 18-5-16,-22-8-8 16,-14 30-13-1,-46-8-18-15,-1 29-60 16,-36 11-4-16,-10 6 0 0,-11-2 5 16</inkml:trace>
      </inkml:traceGroup>
      <inkml:traceGroup>
        <inkml:annotationXML>
          <emma:emma xmlns:emma="http://www.w3.org/2003/04/emma" version="1.0">
            <emma:interpretation id="{FC4DDADC-3875-4B9D-AE1B-A5ACB2E58D0C}" emma:medium="tactile" emma:mode="ink">
              <msink:context xmlns:msink="http://schemas.microsoft.com/ink/2010/main" type="line" rotatedBoundingBox="5644,7030 20554,5746 20731,7801 5821,9085"/>
            </emma:interpretation>
          </emma:emma>
        </inkml:annotationXML>
        <inkml:traceGroup>
          <inkml:annotationXML>
            <emma:emma xmlns:emma="http://www.w3.org/2003/04/emma" version="1.0">
              <emma:interpretation id="{59A6BD9D-EEB9-4726-8B06-6E94E904A83A}" emma:medium="tactile" emma:mode="ink">
                <msink:context xmlns:msink="http://schemas.microsoft.com/ink/2010/main" type="inkWord" rotatedBoundingBox="5644,7030 20554,5746 20731,7801 5821,9085"/>
              </emma:interpretation>
              <emma:one-of disjunction-type="recognition" id="oneOf3">
                <emma:interpretation id="interp15" emma:lang="en-US" emma:confidence="0.5">
                  <emma:literal>committee</emma:literal>
                </emma:interpretation>
                <emma:interpretation id="interp16" emma:lang="en-US" emma:confidence="1">
                  <emma:literal>commit tee</emma:literal>
                </emma:interpretation>
                <emma:interpretation id="interp17" emma:lang="en-US" emma:confidence="0">
                  <emma:literal>Commit tee</emma:literal>
                </emma:interpretation>
                <emma:interpretation id="interp18" emma:lang="en-US" emma:confidence="0">
                  <emma:literal>comet tee</emma:literal>
                </emma:interpretation>
                <emma:interpretation id="interp19" emma:lang="en-US" emma:confidence="0">
                  <emma:literal>•omit tee</emma:literal>
                </emma:interpretation>
              </emma:one-of>
            </emma:emma>
          </inkml:annotationXML>
          <inkml:trace contextRef="#ctx0" brushRef="#br0" timeOffset="6907.6102">7339 5026 293 0,'14'39'127'0,"-14"-39"-4"16,0 0-3-16,32 7-88 16,-39-39-37-16,-4-7-5 15,1 3-7-15,-19-18-14 16,29 54-19-16,-75-75-67 16,35 25 0-16,-6-15-4 15,14-13-1-15</inkml:trace>
          <inkml:trace contextRef="#ctx0" brushRef="#br0" timeOffset="7612.0875">7564 4152 259 0,'0'0'124'16,"69"50"-2"-16,-30-36-1 0,18 4-89 16,1-11-23-16,20-3-5 15,26-4 0-15,18-4-1 16,18-6 0-16,14-5-2 15,11 1-2-15,3-4-3 16,4 4-4-16,-14-1-5 16,-4 15-12-16,-36-7-27 15,-7 22-67-15,-29-5 1 16,-17 5-3-16,-22-12 2 0</inkml:trace>
          <inkml:trace contextRef="#ctx0" brushRef="#br0" timeOffset="7175.7988">8109 3661 322 0,'47'11'128'16,"-12"0"-4"-16,-35-11-2 15,0 0-113-15,0 0-11 16,-25 35-1-16,-3 12-1 0,-5 17 1 16,1 30-2-16,-4 17 2 15,8 25-5-15,3 7-4 16,14 22-17-16,-7-11-18 16,22 14-71-16,-8-14 0 15,11 0 0-15,0-32 18 16,22-4 22-16,-15-42 22 15,18-8 56-15,-10-33 0 16</inkml:trace>
          <inkml:trace contextRef="#ctx0" brushRef="#br0" timeOffset="8083.3939">9434 4660 193 0,'-35'-39'113'0,"35"39"2"15,-25-61 1-15,25 61-54 16,39-46-42-16,15 24-8 16,7 1-1-16,25 13-2 15,3 5 1-15,15 10-1 16,-4 11-5-16,8 7-2 0,-4 4-7 15,-4-15-9-15,11 8-23 16,-25-30-79-16,14-6-4 16,-14-22-3-16,0-7-1 15</inkml:trace>
          <inkml:trace contextRef="#ctx0" brushRef="#br0" timeOffset="7887.263">10248 3489 221 0,'14'100'112'15,"-3"26"0"-15,-19 21-3 16,1 32-69-16,-18 0-33 15,4 25-2-15,-4 0-4 16,3-3 1-16,1-11-7 16,-1-36-9-16,15-15-17 15,-14-53-35-15,17-25-45 0,4-61-5 16,0 0 5-16,-43-18-3 16</inkml:trace>
          <inkml:trace contextRef="#ctx0" brushRef="#br0" timeOffset="8535.6957">10849 4847 216 0,'36'57'108'16,"4"-21"-3"-16,10-11 2 16,-18-21-91-16,18-8-12 15,7 0 0-15,4-6-1 16,-3-8 1-16,-5-7-3 15,-6-4-3-15,-8-10-3 16,-3-4-3-16,-7-11-2 16,-11 0 0-16,-15-3 0 15,-10 7 2-15,-14 0 2 16,-8 14 5-16,-10 18 4 16,-15 7 3-16,4 29 6 15,-15 14 1-15,8 26 5 0,-4 6 1 16,25 18 1-16,-3-6-2 15,28 13-1-15,11-6-5 16,22-1-1-16,17-7-3 16,22-10-3-16,14-4 0 15,8-8-4-15,10-10-4 16,-7-10-9-16,7-12-5 16,-11-25-18-16,4 1-22 15,-29-33-62-15,8-14-1 16,-22-22 1-16,3-7 2 15</inkml:trace>
          <inkml:trace contextRef="#ctx0" brushRef="#br0" timeOffset="8903.9414">12021 4696 216 0,'11'65'111'0,"-8"-26"-1"0,19 8 2 15,-8-15-77-15,29 4-21 16,0-11-6-16,18-4-1 15,3-10-1-15,15-11-1 16,0-14-1-16,10-15-5 16,-6-17-2-16,-8-15-4 15,-3-7-2-15,-22-18-3 16,-4 3 3-16,-24 1 1 16,-8 3 4-16,-17 11 0 15,-15 14 4-15,-4 15 3 0,-14 21 4 16,1 29 4-16,-12 14 1 15,8 29 2 1,-8 17 0-16,15 26 1 0,0 3-1 16,24 11 0-16,12-3-3 15,32-4-4-15,28-11-8 16,22-29-10-16,40-10-16 16,-4-40-26-16,39 11-68 15,-29-32-6-15,4 7 2 16,-46-18-3-16</inkml:trace>
          <inkml:trace contextRef="#ctx0" brushRef="#br0" timeOffset="5383.5924">-155 5051 169 0,'53'-29'109'0,"-20"-3"3"15,-26-4-5-15,-7 36-74 0,-40-61-15 16,-6 40-6-16,-29 7-6 16,-11 14-2-16,-25 14-3 15,-8 22-1-15,-6 14-1 16,-4 14 0-16,0 15 0 16,7 14 0-16,11 11 1 15,15 11 0-15,20-4 0 16,19 0-2-16,21 3 0 15,25-10-1-15,29-7-1 16,25-11-3-16,33-25-3 16,13-18-3-16,36-14-3 15,12-22 1-15,20-11-3 0,1-21-2 16,17-11 0-16,-10-14 2 16,11-4 3-16,-12-17 2 15,-2 6 2-15,-12-10 2 16,-3 7 7-16,-11 4 5 15,-18 3 10-15,1 14 4 16,-26 0 6-16,-4 30 3 16,-28-16 3-16,0 30 3 15,-61 3-2-15,54-11-4 16,-54 11-8-16,0 0-5 16,-72 14-4-16,22-7-3 15,-22 4-2-15,1-4-2 16,-12 4-3-16,1 0 0 0,3 3 0 15,0 4-1-15,15 7 1 16,-1 4-1-16,12 7 0 16,-5 10 1-16,12 1-1 15,-1 7 2-15,8-4-1 16,3 3 2-16,4-10-1 16,7-3 0-16,3-4 1 15,22-36-1-15,-18 57 0 16,18-57 1-16,22 50-1 15,-22-50 0-15,53 54 0 16,-13-22 0-16,10 8 1 16,11-5 0-16,3 1 0 0,12-7 0 15,-5-8 1-15,4-6 0 16,1-15 1-16,-5-22 1 16,-10-17 0-16,-3-11-1 15,-19-18 0-15,-7-8-1 16,-14-10 1-16,-11 4-2 15,-10 0 0-15,-12 3-2 16,-3 11 1-16,-3 10-2 16,-1 19-3-16,-3 7-2 15,25 32-10-15,-50-15-15 16,50 15-29-16,-36 25-51 16,36-25-4-16,0 0 1 15,0 0 0-15</inkml:trace>
          <inkml:trace contextRef="#ctx0" brushRef="#br0" timeOffset="6668.4502">1675 5424 201 0,'90'10'110'0,"-15"22"-4"16,-14 1-2-16,-29 3-72 16,-7 7-23-16,-14 7-2 15,-11 11-3-15,-11 3 0 16,-14 8 1-16,-7-11-1 15,-4 3 2-15,0-14-3 16,8-7 0-16,28-43-3 0,-40 36 1 16,40-36-2-16,11-54 0 15,18-3-2-15,14-18-1 16,14-11 1-16,4-4-1 16,14 4 1-16,0 7 0 15,-3 11 2-15,-4 15 1 16,-11 13 1-16,-7 22 3 15,-14 18-2-15,-36 0 0 16,43 51 1-16,-36-5-1 16,-10 8 0-16,-1 3 0 15,-3 0-1-15,0-3-1 16,0-7 1-16,7-8 0 16,0-39-1-16,0 0 0 0,46-3-3 15,-6-37-1-15,10-10-3 16,11-14 0-16,14 3 0 15,7-15 0 1,4 8 2-16,4 4 5 0,3 10 2 16,0 15 3-16,-10 14 2 15,-8 14 0-15,-14 14 1 16,-8 23 1-16,-13 9-3 16,-8 23-3-16,-14 13 0 15,-7 8-3-15,-8 7-3 16,1-7-4-16,7 3-9 15,-11-21-7-15,21 0-9 0,-21-61-6 16,40 43-7-16,-40-43-6 16,60-32-5-1,-27-15 0-15,13 1 9 16,-6-19 17-16,10 1 19 0,0-4 15 16,-7 3 16-16,11 15 15 15,-18 7 13-15,14 29 8 16,-50 14 3-16,68-4-9 15,-68 4-9-15,46 72-10 16,-31-33-6-16,3 15-10 16,-11-7-4-16,0 6-4 15,-4-10-4-15,-3 4 0 16,0-15-2-16,0-32 0 0,-7 47-1 16,7-47 0-1,0 0 0-15,0 32 1 16,0-32-2-16,25-32 1 15,4-4 0-15,14-22-1 0,11-10-1 16,10-3 2-16,8 3-2 16,7 0 4-16,0 14 1 15,3 11 3-15,-10 21 0 16,-4 22 4-16,-11 8 0 16,-3 17-1-16,-15-4 2 15,0 4-3-15,-6-7-2 16,-33-18-3-16,57 22-2 15,-25-26-2-15,8-7-2 16,3-3 1-16,14 3-2 16,0 1 2-16,11 6 0 15,-3 8 1-15,-1 21 2 0,1 10 1 16,-4 5 1-16,-4 6 0 16,-7 5 2-16,0-1-2 15,-3-11-1-15,-4 0-1 16,3-17 0-16,1-8-3 15,-4-7-1-15,-7-7-2 16,3-3 0-16,-3-11-1 16,3-4 1-16,-3-18-2 15,-3-7 2-15,-5-7 0 16,8-8-2-16,0 5 2 16,3-5 0-16,-3 5 0 15,7 6 1-15,-4 15 1 16,4 17 0-16,-3 15 3 0,-1 11 4 15,1 11-2-15,-5 6 3 16,-2 8-3-16,-8 11 2 16,0-8-2-16,-7 1-2 15,0-5-3-15,3-2-5 16,-21-33-1-16,43 57-8 16,-43-57-9-16,50 39-16 15,-50-39-30-15,40 11-38 16,-40-11 3-16,46-39-2 15,-28 3 2-15</inkml:trace>
        </inkml:traceGroup>
      </inkml:traceGroup>
      <inkml:traceGroup>
        <inkml:annotationXML>
          <emma:emma xmlns:emma="http://www.w3.org/2003/04/emma" version="1.0">
            <emma:interpretation id="{BD74948A-C139-4F6B-A71D-4EADC8DFAB85}" emma:medium="tactile" emma:mode="ink">
              <msink:context xmlns:msink="http://schemas.microsoft.com/ink/2010/main" type="line" rotatedBoundingBox="3098,9534 22882,8732 22990,11406 3206,12208"/>
            </emma:interpretation>
          </emma:emma>
        </inkml:annotationXML>
        <inkml:traceGroup>
          <inkml:annotationXML>
            <emma:emma xmlns:emma="http://www.w3.org/2003/04/emma" version="1.0">
              <emma:interpretation id="{7C945A8B-8691-46DD-BC88-C3A8F263322A}" emma:medium="tactile" emma:mode="ink">
                <msink:context xmlns:msink="http://schemas.microsoft.com/ink/2010/main" type="inkWord" rotatedBoundingBox="3098,9534 22882,8732 22990,11406 3206,12208"/>
              </emma:interpretation>
              <emma:one-of disjunction-type="recognition" id="oneOf4">
                <emma:interpretation id="interp20" emma:lang="en-US" emma:confidence="0">
                  <emma:literal>stakeholders</emma:literal>
                </emma:interpretation>
                <emma:interpretation id="interp21" emma:lang="en-US" emma:confidence="0">
                  <emma:literal>Is take holders</emma:literal>
                </emma:interpretation>
                <emma:interpretation id="interp22" emma:lang="en-US" emma:confidence="0">
                  <emma:literal>-stake holders</emma:literal>
                </emma:interpretation>
                <emma:interpretation id="interp23" emma:lang="en-US" emma:confidence="0">
                  <emma:literal>-stakeholders</emma:literal>
                </emma:interpretation>
                <emma:interpretation id="interp24" emma:lang="en-US" emma:confidence="0">
                  <emma:literal>-take holders</emma:literal>
                </emma:interpretation>
              </emma:one-of>
            </emma:emma>
          </inkml:annotationXML>
          <inkml:trace contextRef="#ctx0" brushRef="#br0" timeOffset="9395.2688">-3995 8433 246 0,'0'0'125'16,"-40"43"-2"-16,40-43-4 15,0 0-98-15,0 0-12 16,32-47-5-16,51 29-6 16,35-3-6-16,36 17-8 15,22-7-7-15,42 18-5 0,4-3-5 16,29 25-8-16,-25-26-25 16,6 12-49-16,-17-19 3 15,-14-25 4-15,-25-21 14 16</inkml:trace>
          <inkml:trace contextRef="#ctx0" brushRef="#br0" timeOffset="10524.0221">-1187 8400 133 0,'68'-21'101'0,"-14"-11"-1"15,-15-4 3-15,1 7-69 16,-37-10-14-16,-3 39-4 0,-25-54-1 16,-7 43 1-16,-25 1-2 15,-8 17-2-15,-10 0-6 16,3 7-3-16,1 4-3 15,10 0 0 1,7 3 0-16,11 5-1 0,43-26 1 16,-43 53 0-16,43-53 0 15,4 58 1-15,10-19 0 16,15 8 3-16,10 6 1 16,15 12 1-16,10 3 0 15,8 14 2-15,3 1-1 16,4 6 1-16,-8-6-2 15,-10 3 0-15,-21-11-2 0,-19 0 2 16,-24-7-3-16,-26-7 1 16,-25 3-3-1,-17-10-3-15,-15-11-2 16,-7-18-8-16,-1-10-17 0,-24-37-29 16,25 1-56-16,0-30-7 15,25-13 4-15,3-26-1 16</inkml:trace>
          <inkml:trace contextRef="#ctx0" brushRef="#br0" timeOffset="10771.1867">-1087 8046 214 0,'40'3'115'0,"3"12"-1"0,-11-5-2 15,15 12-84-15,-1-11-12 16,22 7-5-16,11-4-2 16,18 0-1-16,7-3-6 15,10-11-7-15,12 0-11 16,-8-25-14-16,25 14-20 16,-25-28-46-16,15 10-22 15,-11-7 1-15,-1 4 1 16</inkml:trace>
          <inkml:trace contextRef="#ctx0" brushRef="#br0" timeOffset="9823.5556">-349 7107 276 0,'40'40'129'0,"-1"13"-2"16,-17 23-9-16,-8 35-106 16,-18 25-13-16,-6 28-6 15,2 34 3-15,-2 16-2 16,-5 12 2-16,1-11-12 15,10-11-24-15,-17-43-73 16,21-32-2-16,-14-53-5 16,-1-44-1-16</inkml:trace>
          <inkml:trace contextRef="#ctx0" brushRef="#br0" timeOffset="11255.5105">1428 8350 246 0,'-11'50'119'0,"4"-7"-3"15,7-43-1-15,0 0-95 16,-57 15-15-16,25-22-2 16,-11 3 0-16,-11 0 1 0,-11 12 0 15,-3 6 1 1,-10 15-2-16,-1 13-1 16,3 12-4-16,5 7 2 15,14 4-2-15,3-1 0 16,18 1-4-16,11-19 0 0,18-6-1 15,7-40 1-15,0 0 0 16,61-15 0-16,-15-28 0 16,8-11 2-16,10-14 3 15,4 0 1-15,4 4 1 16,-4 7 1-16,-3 14 2 16,-4 18 1-16,-8 21 1 15,-6 22 0-15,-8 25 0 16,1 14 0-16,-8 11 0 15,4 7-1-15,0 1-3 16,3-5 0-16,4-10-4 16,7-14-1-16,4-8-5 0,3-25-6 15,8 1-13-15,-19-37-23 16,22 1-62-16,-18-29-4 16,11-18 0-16,-7-29 3 15</inkml:trace>
          <inkml:trace contextRef="#ctx0" brushRef="#br0" timeOffset="11483.6627">2574 7652 201 0,'83'-169'123'16,"-26"8"0"-16,-3 21-1 15,-26 4-51-15,1 50-44 16,-22 15-16-16,0 35-6 16,-7 36-2-16,-28 46-2 0,-1 51-1 15,-10 36-4-15,-4 39 3 16,-7 21-1-16,-1 18 0 15,1 1-6-15,14-1-5 16,-7-28-14-16,33-18-13 16,-15-51-15-16,39-10-30 15,-7-54-34-15,-7-50 2 16,65 18 2-16</inkml:trace>
          <inkml:trace contextRef="#ctx0" brushRef="#br0" timeOffset="12265.185">3789 7849 134 0,'-4'61'102'0,"-7"-29"5"16,11-32 4-16,-17 50-65 15,17-50-11-15,-40 32-3 16,4-25-4-16,36-7-2 16,-71 22-7-16,21-11-6 15,-22-1-5-15,-3 1-3 16,-15 3-4-16,-14 1-1 0,-7-1 0 16,-7 4-1-16,0 4 0 15,7 3 0-15,10-4 0 16,15 1 0-16,15-1-1 15,21 1 1-15,50-22 0 16,-33 60 1-16,51-27 0 16,22 3 0-16,13 10 0 15,12 8 2-15,17 3-2 16,1-3-2-16,6 3-7 16,-3-14-9-16,7 18-15 15,-21-32-12-15,21 14-13 16,-36-33-7-16,26 16 3 15,-33-26 9-15,22 7 21 0,-22-14 17 16,-7-4 23-16,3 7 17 16,-46 4 17-1,58-25 9-15,-58 25 0 16,39-14-6-16,-39 14-12 0,36 7-6 16,-36-7-8-16,57 11-5 15,-14-15-4-15,14 1 0 16,15-19-3-16,14-10-2 15,4-18-3-15,3-18-3 16,4-11 0-16,-4-14-2 16,-11-8 1-16,-10 5-1 15,-26-1 1-15,-13 15 1 0,-26 6 2 16,-14 23 1-16,-22 20 0 16,-18 30 2-1,-17 28 1-15,-8 36 3 16,-7 28-1-16,8 37 2 0,-5 17-1 15,19 15 1-15,14-1-2 16,22-10-3-16,31-18-7 16,26-36-10-16,39-25-29 15,8-64-77-15,49-44-3 16,12-53-3-16,24-39-1 16</inkml:trace>
          <inkml:trace contextRef="#ctx0" brushRef="#br0" timeOffset="13355.9244">6332 6892 250 0,'25'97'105'16,"-18"3"0"-16,-17 8-7 0,-26 10-98 15,-11 7-4-15,-17 15-1 16,-8 10 4-16,-7 5 1 16,-10-9 6-16,3-2-2 15,3-26 2-15,12-25 1 16,17-18-4-16,11-28-3 15,43-47-2-15,0 0-4 16,22-83-1-16,35-10-4 16,40-18 0-16,10-7-3 15,22 3 5-15,7 4 2 16,4 22 9-16,-4 35 4 16,-18 33 6-16,-7 38 3 0,-28 26 2 15,-12 26 2-15,-24 6-4 16,-1 14-2-16,-17-3-7 15,-4-7-6-15,0-4-9 16,-7-17-7-16,4-1-13 16,-22-57-13-16,46 72-19 15,-46-72-15-15,58 43 0 16,-58-43 4-16,78 25 17 16,-31-22 20-16,21 4 21 15,7-3 22-15,4-15 25 16,14-3 22-16,4-18 8 15,10 7 4-15,-6-29-7 16,13 18-9-16,-21-25-8 0,8 18-5 16,-26-14-3-16,0 25-4 15,-32-11-5-15,-3 18-4 16,-40 25-5-16,-11-43-4 16,-29 25-3-16,-10 10-3 15,-18 8-3-15,-3 8-3 16,-5 10-2-16,-3 7 0 15,11 14-2-15,11 0 0 16,18 8-3-16,10-8-1 16,22 1-2-16,7-40 1 15,29 32 0-15,6-39 0 16,26-11 1-16,4-18 0 0,10-3 5 16,0-8 2-16,-3-3 1 15,-8 3 0-15,-14 4 2 16,-14 8 0-16,-25-1 0 15,-11 36-1-15,-29-47-2 16,-14 29-4-16,-3 4-9 16,-15-15-22-16,7 15-61 15,-10-18-20-15,6 0-4 16,1-19 1-16</inkml:trace>
          <inkml:trace contextRef="#ctx0" brushRef="#br0" timeOffset="13896.2783">9431 6448 202 0,'21'43'104'0,"-6"-7"1"16,-5 0-2-16,1-4-84 0,-11-32-12 15,7 54-2-15,-7-54 0 16,4 53 0-16,-4-53 0 16,0 47-2-16,0-47-3 15,3 50 3-15,1-14 1 16,0 14 3-16,-4 11 1 16,7 25 4-16,-11 14 2 15,4 29-2-15,-7 7 4 16,3 18-5-16,-6 0 1 15,3 8-4-15,-1-16 0 16,1-2-4-16,-4-22-1 16,4-19-1-16,0-20-6 15,-4-22-5-15,11-8-13 0,0-53-18 16,-3 33-53-16,3-33-26 16,11-43-2-16,-1-7 0 15</inkml:trace>
          <inkml:trace contextRef="#ctx0" brushRef="#br0" timeOffset="15044.0385">10219 8185 182 0,'89'4'101'0,"-3"-11"-1"16,-3-4 1-16,-1-3-67 15,-28-15-17-15,7 8 1 0,-22-8 2 16,4 11 4-16,-43 18 1 15,36-36 1-15,-36 36-2 16,-11-39-5-16,11 39-5 16,-57-47-5-16,14 26-4 15,-4 3-2-15,-6 7-2 16,-8 11-1-16,-4 11-1 16,-3 21 0-16,7 18-1 15,8 18 1-15,3 15 0 16,10 3 0-16,11 3 0 15,12 1 0-15,20-11-3 16,11-15-1-16,15-14 0 16,14-35 1-16,7-26 2 0,11-32-2 15,11-36 1-15,14-28 0 16,18-33 4-16,3-25 1 16,8-18-3-16,7-14 1 15,-1-7-1-15,1 0 1 16,-14 11-1-16,-15 24 2 15,-22 22-2-15,-13 40 1 16,-22 35 2-16,-36 72 1 16,0 0-1-16,-4 93 0 15,-28 22-1-15,-8 28 0 16,1 26 2-16,-4 6-3 16,11 11-1-16,3-17-4 0,22-1-1 15,10-25-7-15,22-6 1 16,4-23-2-16,21-17-3 15,0-25 3-15,11-12 2 16,-7-24 2-16,3-18 4 16,-6-14 3-16,-12-15 4 15,-3-7 3-15,-36 18 2 16,46-39 0-16,-46 39 1 16,33-36 0-16,-33 36 0 15,0 0 0-15,46-22 0 16,-46 22-2-16,50-7-2 15,-14-4-1-15,11-6-1 16,3-12-1-16,7-11-1 0,4-10-2 16,0-11 0-16,-4-14-1 15,-7-4 1-15,-7-7-1 16,-10-3 2-16,-15 3 1 16,-4 4-3-16,-14 13 6 15,-4 12-4-15,-6 18 3 16,10 39 2-16,-40-7-2 15,12 42 2-15,-5 23 0 16,5 21 5-16,-1 14-3 16,7 7 3-16,12 11-3 15,13-7 0-15,15 0 2 16,14-22-3-16,26-10 1 0,10-22-2 16,18-14-1-16,7-15 1 15,11-17-2-15,-4-11-1 16,4-11 0-16,-11 3 0 15,-10-2-2-15,-15 6 0 16,-18 4 0-16,-14 10-1 16,-36-3 2-16,21 32-1 15,-21-32 1-15,-21 47 1 16,21-47 2-16,-29 39 2 16,29-39 2-16,0 0-1 15,-32-14 1-15,28-25-1 16,18-15 1-16,8-18-2 15,17-6-2-15,11-5-1 0,19-6-3 16,17 10 0-16,10 0-2 16,26 14 0-1,3 5-2-15,4 13-1 16,4 4-5-16,3 14-3 0,-18-6-7 16,11 20-9-16,-28-17-13 15,17 28-27-15,-36-14-45 16,11 11 0-16,-14-7 3 15,0 18 5-15</inkml:trace>
          <inkml:trace contextRef="#ctx0" brushRef="#br0" timeOffset="15539.3692">15356 7602 103 0,'0'0'84'0,"50"50"-7"16,-50-50-5-16,0 0-51 16,29 32-26-1,-29-32-8-15,0 0-1 16,0 0 4-16,0 0 8 0,50-25 14 15,-18 18 10-15,-32 7 11 16,72-25 3-16,-40 0 3 16,15 17 0-16,-47 8 0 15,60-28-6-15,-60 28-9 16,0 0-3-16,15-47-9 16,-15 47 0-16,-47-14-8 15,1 14 2-15,-19 0-2 16,-10 3-2-16,-18 12 4 15,-11 6-4-15,-7 8 3 16,-4 7-4-16,8 3 4 16,6 0-5-16,15 1-1 15,18-1 1-15,22-3 0 0,28-4-1 16,22 4 0-16,28-4 1 16,21 8 1-16,26 3 0 15,11 0 2-15,14 11 0 16,7-1 1-16,0 12 1 15,-11-8 1-15,-7 4 0 16,-21-11 1-16,-26 7 0 16,-24-10-2-16,-29 0 0 15,-29-8-2-15,-21-7 0 16,-22-3-5-16,-25-8-3 16,-11 4-7-16,-21-21-12 15,7 18-27-15,-21-30-73 0,3 8-2 16,-29-21-2-16,4-4-1 15</inkml:trace>
        </inkml:traceGroup>
      </inkml:traceGroup>
    </inkml:traceGroup>
    <inkml:traceGroup>
      <inkml:annotationXML>
        <emma:emma xmlns:emma="http://www.w3.org/2003/04/emma" version="1.0">
          <emma:interpretation id="{E64115C3-4CF4-4E24-804E-A2212638BAD4}" emma:medium="tactile" emma:mode="ink">
            <msink:context xmlns:msink="http://schemas.microsoft.com/ink/2010/main" type="paragraph" rotatedBoundingBox="3310,12265 23996,14334 23620,18095 2934,16026" alignmentLevel="1"/>
          </emma:interpretation>
        </emma:emma>
      </inkml:annotationXML>
      <inkml:traceGroup>
        <inkml:annotationXML>
          <emma:emma xmlns:emma="http://www.w3.org/2003/04/emma" version="1.0">
            <emma:interpretation id="{5261D86B-14FC-4F6D-A4D3-06958C9AEC02}" emma:medium="tactile" emma:mode="ink">
              <msink:context xmlns:msink="http://schemas.microsoft.com/ink/2010/main" type="line" rotatedBoundingBox="3310,12265 23996,14334 23620,18095 2934,16026"/>
            </emma:interpretation>
          </emma:emma>
        </inkml:annotationXML>
        <inkml:traceGroup>
          <inkml:annotationXML>
            <emma:emma xmlns:emma="http://www.w3.org/2003/04/emma" version="1.0">
              <emma:interpretation id="{FEBF863C-E048-4434-9961-3634032F9DA4}" emma:medium="tactile" emma:mode="ink">
                <msink:context xmlns:msink="http://schemas.microsoft.com/ink/2010/main" type="inkWord" rotatedBoundingBox="3310,12265 14846,13419 14470,17180 2934,16026"/>
              </emma:interpretation>
              <emma:one-of disjunction-type="recognition" id="oneOf5">
                <emma:interpretation id="interp25" emma:lang="en-US" emma:confidence="1">
                  <emma:literal>-Refer</emma:literal>
                </emma:interpretation>
                <emma:interpretation id="interp26" emma:lang="en-US" emma:confidence="0">
                  <emma:literal>_ Refer</emma:literal>
                </emma:interpretation>
                <emma:interpretation id="interp27" emma:lang="en-US" emma:confidence="0">
                  <emma:literal>- Refer</emma:literal>
                </emma:interpretation>
                <emma:interpretation id="interp28" emma:lang="en-US" emma:confidence="0">
                  <emma:literal>~ Refer</emma:literal>
                </emma:interpretation>
                <emma:interpretation id="interp29" emma:lang="en-US" emma:confidence="0">
                  <emma:literal>• Refer</emma:literal>
                </emma:interpretation>
              </emma:one-of>
            </emma:emma>
          </inkml:annotationXML>
          <inkml:trace contextRef="#ctx0" brushRef="#br0" timeOffset="24132.2189">-1363 10747 251 0,'0'0'122'15,"0"0"-1"-15,0 0-3 16,0 0-88-16,15 43-14 16,-12-11-5-16,1 11-1 15,3 25 1-15,-3 22-3 16,3 46 1-16,-7 25-1 0,7 50-3 15,-7 33-1-15,4 32-2 16,3 14-1-16,4 14 0 16,3-10-2-16,4-32-7 15,14-37-9-15,-10-56-24 16,31-37-81-16,-28-78-5 16,18-29-4-16,-36-68-6 15</inkml:trace>
          <inkml:trace contextRef="#ctx0" brushRef="#br0" timeOffset="24799.6649">-2305 10478 227 0,'76'-32'119'16,"-5"-15"-3"-16,26 11-1 15,-8-10-92-15,15 6-9 16,18-3-3-16,25 11-2 16,7 0-2-16,7 11-3 15,11 13 1-15,11 19-2 16,3 18-1-16,4 21 0 16,7 25-2-16,-7 22 2 15,-15 17-2-15,-20 12 5 16,-30-4 1-16,-25 3 3 15,-42-14 0-15,-30-11 4 16,-53-28 0-16,-25-15-1 16,-43-28 0-16,-25-8-3 0,-40-17-3 15,-21-4-2-15,-22-7-2 16,-3 3-2-16,0 8 0 16,10 7-5-16,19 10 2 15,24 8-2-15,44 21 1 16,28 18-1-16,47 11 1 15,36 14-1-15,46 18 2 16,36 22 2-16,39 13 0 16,36 19 2-16,22 4-2 15,14-1 3-15,7-7-4 16,0-14-1-16,-7-11-6 16,-21-36-6-16,-11-3-13 0,-44-47-16 15,12 8-32-15,-43-40-48 16,3 7 3-16,-36-33-3 15,7 5 7-15</inkml:trace>
          <inkml:trace contextRef="#ctx0" brushRef="#br0" timeOffset="25270.9797">715 12613 265 0,'29'68'120'16,"-4"-36"-4"-16,25-3-5 0,-3-33-105 15,14-17-6-15,28-4-1 16,15-11 0-16,14-3 3 15,4-8-1-15,-4 1 2 16,0-1-1-16,-10-3 1 16,-11 0 0-16,-26-4 0 15,-24 0-1-15,-26 0 1 16,-24 8 0-16,-33 6 0 0,-18 12 1 16,-25 14 1-1,-10 17 2-15,-15 22 0 16,4 18 0-16,-1 18 1 15,15 18-1-15,11 7-1 0,25 11 0 16,21-1-3-16,33 1-3 16,28 0-2-16,22-15-4 15,35 1-8-15,12-23-7 16,31 12-17-16,-14-36-20 16,51 21-43-16,-26-32-21 15,18 0 3-15,-21-32-1 16</inkml:trace>
          <inkml:trace contextRef="#ctx0" brushRef="#br0" timeOffset="25907.4037">2678 11689 272 0,'75'32'130'15,"37"22"-5"-15,9-25-1 16,30 3-108-16,-15-4-12 16,29-6-2-16,28 7-2 15,4-8 1-15,0 4-4 16,-11-7-2-16,-10 7-9 16,-26-14-13-16,1 18-39 15,-36-33-55-15,-15 0-3 0,-43-21-1 16,-17-11-2-16</inkml:trace>
          <inkml:trace contextRef="#ctx0" brushRef="#br0" timeOffset="25667.2435">4545 10962 203 0,'39'-40'122'0,"-35"-17"-5"16,-19 3 0-16,-42-17-55 16,-22 6-48-16,-25 1-6 15,0 17-2-15,-7 11 3 16,0 29 1-16,-3 18 0 16,10 25 1-16,11 14-1 15,10 21-2-15,8 8-3 16,14 14-2-16,18 15-1 0,18 17-2 15,14 19 0-15,26 13-3 16,13 19 4-16,22 14-2 16,11 10 1-16,7 4-2 15,8-3 0-15,-12-15-3 16,1-17-4-16,-15-30-5 16,-7-17-11-16,-33-43-12 15,5 0-17-15,-47-61-41 16,32-18-24-16,-86-8-4 15,25-31 7-15</inkml:trace>
          <inkml:trace contextRef="#ctx0" brushRef="#br0" timeOffset="16325.8947">-4074 11639 167 0,'0'0'120'0,"68"-29"-3"15,-68 29 2-15,39-25-60 16,-39 25-38-16,36-32-6 16,-4 14-4-16,11 7-2 15,7 11-1-15,15 14-4 16,17 4-2-16,15 4-6 0,21 6-3 16,4-6-4-16,18 3-4 15,-4-11-8-15,18 4-11 16,-32-21-18-16,14 21-65 15,-32-15 3-15,-15 19-2 16,-35-8 2-16</inkml:trace>
          <inkml:trace contextRef="#ctx0" brushRef="#br0" timeOffset="26515.8101">4799 12137 282 0,'36'111'124'16,"10"-29"0"-16,15-17-5 15,-7-37-111-15,3-21-11 16,26-14-2-16,17-18-1 16,7-14 1-16,-3-19-1 0,-7-2 0 15,-11-12-1-15,-14 0 2 16,-22 1 0-16,-18 3 1 16,-28 14 2-16,-22 11 2 15,-25 21 3-15,-25 19 0 16,-15 24 4-16,-13 15 1 15,6 25 0-15,-7 18 0 16,8 14 0-16,6 11-1 16,19 10 1-16,14 5 0 15,28-5-3-15,19-13-3 16,17-12-1-16,33-17-3 16,17-18 1-16,33-22-1 0,17-18 0 15,19-14-1-15,10-7 2 16,11 3-2-16,4 4 3 15,-15 11-1-15,-10 18 3 16,-26 10 0-16,-21 15 3 16,-25 0 1-16,-18 7 3 15,-32-18 0-15,-18-8 0 16,-26-31-1-16,-13-18-2 16,-15-33 1-16,4-14-4 15,-4-18 0-15,11-10-6 16,10-8 3-16,22 4-3 15,25 14 2-15,33 11 0 16,21 18 0-16,18 14 1 0,21 15-2 16,11 6-1-16,14 15-7 15,-3-3-7 1,18 13-19-16,-26-24-32 16,26 18-57-16,-18-12-3 0,0 5 2 15,-29-4 0-15</inkml:trace>
        </inkml:traceGroup>
        <inkml:traceGroup>
          <inkml:annotationXML>
            <emma:emma xmlns:emma="http://www.w3.org/2003/04/emma" version="1.0">
              <emma:interpretation id="{9282AE23-C8EF-427D-8582-D8C4A6DEB80E}" emma:medium="tactile" emma:mode="ink">
                <msink:context xmlns:msink="http://schemas.microsoft.com/ink/2010/main" type="inkWord" rotatedBoundingBox="15063,14568 23884,15450 23780,16497 14959,15615"/>
              </emma:interpretation>
            </emma:emma>
          </inkml:annotationXML>
          <inkml:trace contextRef="#ctx0" brushRef="#br0" timeOffset="28451.1017">7819 12631 175 0,'-11'50'109'16,"4"-3"-2"-1,14-8 1-15,-7-39-56 16,36 50-37-16,0-32-6 15,21-7-2-15,11-15 2 0,18 1 0 16,4-26 1-16,10-3-2 16,-3-18-2-16,-4-4-3 15,-7-7-1-15,-11-7 0 16,-25 0-1-16,-18 3 0 16,-21 5 1-16,-22 9-1 15,-21 16 1-15,-18 10-1 16,-14 14 1-16,-8 22-1 15,-3 17 0-15,-1 15 1 16,8 22 0-16,11 21 0 16,10 3 1-16,19 12 1 15,13-1-1-15,30-3 0 16,17-8-2-16,18-10 3 0,18-18-4 16,15-18 0-16,13-18-1 15,12-22 0-15,14-13 0 16,-1-23 0-16,5-6 1 15,-4-11-1-15,-11 0 0 16,-15 0 1-16,-13 7 0 16,-19 10 1-16,-28 15 0 15,-36 18 0-15,0 0 0 16,-18 47 0-16,-18 0 0 16,-7 3 0-16,0 3 0 15,4 5 1-15,3-8 0 16,11-3 0-16,25-47 0 15,-14 46 1-15,14-46-1 0,46-14 0 16,4-15-1-16,15-14 0 16,14-14-1-16,14-4-1 15,7 0 1-15,4 4-1 16,-7 10 2-16,-8 22-1 16,-3 14 2-16,-7 18-1 15,-11 19 1-15,-10 13 1 16,-12 4-1-16,4 3 0 15,-3 1-1-15,3-11 1 16,0-4-2-16,4-7 1 16,10-7-1-16,15-11 1 15,11-10 0-15,6-8-1 0,8-3 1 16,7-11-2-16,4-4 0 16,0-7-2-16,-1-3 1 15,-3-4-2-15,-3 3 1 16,-4 1-1-16,-4 3-1 15,-14 4-2-15,0 10-1 16,-22-3-1-16,1 18-2 16,-19-7 0-16,-3 14 0 15,-10-7-1-15,6 10 2 16,-3-6 1-16,3-1 2 16,4-3 3-16,7 0 2 15,1-1 0-15,2-6 4 0,-3 0 1 16,-3-8 3-16,3 8 1 15,-10-11 2-15,3 7 3 16,-43 18 2-16,53-32 2 16,-53 32-2-16,0 0 0 15,0 0-2-15,0 0-1 16,-39-32-4-16,-4 39-1 16,-18 7-3-16,-18 4-1 15,-14 14-3-15,-11 15 1 16,-7 21-1-16,-4 14 1 15,8 15-1-15,7 3 2 16,14 4-2-16,21-4 2 16,33-10 0-16,21-11-1 0,26-22 0 15,28-14-1-15,35-18 0 16,26-11-1-16,25-10 0 16,25-4 1-16,18-4 2 15,0-3-2-15,-7 4-1 16,-4 3 2-16,-18-4 0 15,-6 1-1-15,-19-8 1 16,-25-3-1-16,-14-8-1 16,-8 1 1-16,-3-8 1 15,-7-3-1-15,-10 3 1 16,-9 0-2-16,-2 11 2 16,3 4 1-16,3 7 0 0,8 7 1 15,0 0 2-15,7 3-1 16,7 1 2-16,7-11-1 15,4-4 1-15,7-7-1 16,-14-14 0-16,3 0-1 16,-18-8 0-16,-7 1 0 15,-21-4 0-15,-18 7-1 16,-22 4 1-16,11 32-2 16,-72-39 1-16,4 42 0 15,-14 11-2-15,-11 15 0 16,0 10-2-16,-1 8 2 15,5 14-2-15,10 3 0 16,11 8 2-16,25 7 1 0,21-7-2 16,30 3-1-16,24-7 4 15,25-11-4 1,29-10 5-16,25-15-6 16,29-21 3-16,10-29-3 0,19-14-1 15,6-22 2-15,12-14-5 16,-5-15 4-16,-6-10-5 15,-19 7 5-15,-10 7-3 16,-25 8 2-16,-18 13 2 16,-22 12 1-16,-24 21 1 15,-26 3 0-15,-32 22 1 16,32-7-1-16,-32 7 1 0,0 0-1 16,0 0 2-1,-14 32 1-15,14-32 0 16,0 0 1-16,-47 43 1 15,47-43 0-15,-68 33-1 0,22-15 0 16,-19-1-1-16,-17 5-1 16,-22-1 0-16,-4 1-1 15,-6 7-1-15,10-8-1 16,4 8-1-16,10-8-2 16,22 1 0-16,25-1 0 15,43-21 0-15,0 0 0 16,79 40 1-16,3-33 0 15,33 4 2-15,25-1 2 16,24-3 2-16,19 4 0 16,-4 0 0-16,-7 7 2 15,-22 0 3-15,-24 0-2 16,-37 0 4-16,-35 14-3 0,-57 4 0 16,-51 3-5-16,-43 4 3 15,-35 4-7-15,-30 3 0 16,-17-7-6-16,-7 0-6 15,-15-33-23-15,37 5-92 16,-8-40 2-16,36-15-4 16,7-38-4-16</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9:15.03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A72F294-3454-4B93-84CB-45C0D25D2E02}" emma:medium="tactile" emma:mode="ink">
          <msink:context xmlns:msink="http://schemas.microsoft.com/ink/2010/main" type="writingRegion" rotatedBoundingBox="6112,3781 21114,3572 21248,13203 6246,13413"/>
        </emma:interpretation>
      </emma:emma>
    </inkml:annotationXML>
    <inkml:traceGroup>
      <inkml:annotationXML>
        <emma:emma xmlns:emma="http://www.w3.org/2003/04/emma" version="1.0">
          <emma:interpretation id="{D8ABBD25-C9E3-4BB3-998C-A3592593240C}" emma:medium="tactile" emma:mode="ink">
            <msink:context xmlns:msink="http://schemas.microsoft.com/ink/2010/main" type="paragraph" rotatedBoundingBox="6223,3511 11501,4866 10997,6830 5719,5475" alignmentLevel="1"/>
          </emma:interpretation>
        </emma:emma>
      </inkml:annotationXML>
      <inkml:traceGroup>
        <inkml:annotationXML>
          <emma:emma xmlns:emma="http://www.w3.org/2003/04/emma" version="1.0">
            <emma:interpretation id="{58FBF897-C2AC-4AA3-9757-1DE938E9A89F}" emma:medium="tactile" emma:mode="ink">
              <msink:context xmlns:msink="http://schemas.microsoft.com/ink/2010/main" type="line" rotatedBoundingBox="6223,3511 11501,4866 10997,6830 5719,5475"/>
            </emma:interpretation>
          </emma:emma>
        </inkml:annotationXML>
        <inkml:traceGroup>
          <inkml:annotationXML>
            <emma:emma xmlns:emma="http://www.w3.org/2003/04/emma" version="1.0">
              <emma:interpretation id="{A6C5DCD3-E290-4B4D-9F92-C5639CD25FB9}" emma:medium="tactile" emma:mode="ink">
                <msink:context xmlns:msink="http://schemas.microsoft.com/ink/2010/main" type="inkWord" rotatedBoundingBox="6223,3511 11501,4866 10997,6830 5719,5475"/>
              </emma:interpretation>
              <emma:one-of disjunction-type="recognition" id="oneOf0">
                <emma:interpretation id="interp0" emma:lang="en-US" emma:confidence="1">
                  <emma:literal>Time</emma:literal>
                </emma:interpretation>
                <emma:interpretation id="interp1" emma:lang="en-US" emma:confidence="0">
                  <emma:literal>T, me</emma:literal>
                </emma:interpretation>
                <emma:interpretation id="interp2" emma:lang="en-US" emma:confidence="0">
                  <emma:literal>to me</emma:literal>
                </emma:interpretation>
                <emma:interpretation id="interp3" emma:lang="en-US" emma:confidence="0">
                  <emma:literal>T me</emma:literal>
                </emma:interpretation>
                <emma:interpretation id="interp4" emma:lang="en-US" emma:confidence="0">
                  <emma:literal>T. me</emma:literal>
                </emma:interpretation>
              </emma:one-of>
            </emma:emma>
          </inkml:annotationXML>
          <inkml:trace contextRef="#ctx0" brushRef="#br0">118 520 226 0,'-27'-76'111'16,"-12"-7"-4"-16,17 29-5 15,-2-9-66-15,19 11-7 16,10 1-5-16,22 10-9 16,14 4-5-16,28 10-3 15,19 10-3-15,19 5-2 16,23 7-3-16,16 2-5 16,13 6-7-16,-5-1-9 15,0 15-14-15,-27-9-24 16,-4 21-42-16,-30-12-4 0,-15 22-3 15,-34-9 1-15</inkml:trace>
          <inkml:trace contextRef="#ctx0" brushRef="#br0" timeOffset="-283.1644">607 943 99 0,'-10'-130'76'15,"-2"8"-2"-15,5 12-6 16,-5 10-31-16,4 14-23 16,1 3 5-16,7 20 3 15,-5 2 4-15,10 19-2 16,-8 3 3-16,3 39 0 16,8-29-2-16,-8 29-1 15,12 46-5-15,-2 18-2 16,-3 28-5-16,3 28 1 15,-3 22-7-15,3 17-1 0,0 12 3 16,2 2-3-16,3 1-1 16,2-13-1-16,5-14-4 15,-3-22-6-15,6-15-7 16,-8-27-15-16,7-10-70 16,-19-29-9-16,0-2-2 15,-5-42-5-15</inkml:trace>
          <inkml:trace contextRef="#ctx0" brushRef="#br0" timeOffset="1229.4163">2042 520 182 0,'24'-32'94'16,"-24"32"-4"-16,40-17-8 0,-40 17-77 15,41 10-2-15,-12-15 1 16,6 0-1-16,1-5-3 16,1 1-3-16,9 6-2 15,-7 3-2-15,5 15-2 16,-7 9 0-16,-3 20-1 15,-12 10 0-15,-2 17 1 16,-10 10 6-16,-5 11 2 16,-3 11 6-16,-2-3 5 0,2 5 1 15,3-4-1-15,3-1 2 16,-1-12-1-16,8-8-1 16,-3-21 2-16,3-12-5 15,-1-18-1-15,-14-29 1 16,34 2 1-16,-9-31-1 15,-1-25 0-15,8-12 0 16,7-7-8-16,3-5 3 16,-1-1-3-16,3 13 3 15,-5 13-1-15,-2 23 2 16,-8 25 3-16,-4 27-3 16,-10 22 8-16,-6 20-5 15,-4 12 2-15,-2 9-3 0,-3-2 1 16,0 3-2-16,0-10-4 15,2-13 1 1,5-14 0-16,3-22 2 0,-10-27-2 16,47-7-2-16,-8-25-4 15,5-19-4-15,10-15-1 16,2-10 1-16,5-2-6 16,-5-1 5-16,8 18-6 15,-20 8 8-15,2 23 3 16,-12 16 1-16,-7 18 2 15,-7 21 0-15,-6 14 5 16,-4 10-4-16,-10 7 8 0,8 8-6 16,-11-6 2-1,10-1 1-15,-2-4-1 16,8-9 1-16,4-5-2 0,10-12 1 16,7-12-2-16,7-8-3 15,11-12-3-15,6-14-2 16,11-10-2-16,7-15-4 15,7-8 0-15,0-9-1 16,7 0 1-16,-4-3 4 16,-3 1-3-16,-10 4 10 15,-12 5 3-15,-14 8 10 16,-18 2 4-16,-9 10 6 16,-28-5 1-16,-6 9 1 15,-21-1 5-15,-1 13-5 16,-8 1 1-16,2 15-6 15,-4 12-4-15,7 24-5 0,-3 17 3 16,15 23-3-16,8 11-1 16,11 6-3-16,16 1 0 15,19-4-1-15,21-14-2 16,18-23-3-16,30-17-19 16,9-34-25-16,27-5-64 15,-7-21-2-15,11 1-9 16,-18-14-6-16</inkml:trace>
          <inkml:trace contextRef="#ctx0" brushRef="#br0" timeOffset="286.0706">1949 1217 143 0,'12'46'85'16,"-2"0"4"0,2 23-3-16,-7-3-33 15,3 17-17-15,-4-5-11 0,4 3-5 16,-6-5-10-16,1-10-5 15,-1-13-18-15,-7-26-33 16,5-27-45-16,0 0-4 16,-24-22-4-16,9-24-4 15</inkml:trace>
        </inkml:traceGroup>
      </inkml:traceGroup>
    </inkml:traceGroup>
    <inkml:traceGroup>
      <inkml:annotationXML>
        <emma:emma xmlns:emma="http://www.w3.org/2003/04/emma" version="1.0">
          <emma:interpretation id="{2B730523-C6DC-4C30-822C-B45A6FE52870}" emma:medium="tactile" emma:mode="ink">
            <msink:context xmlns:msink="http://schemas.microsoft.com/ink/2010/main" type="paragraph" rotatedBoundingBox="8293,6827 21118,6362 21358,13009 8534,13473" alignmentLevel="2"/>
          </emma:interpretation>
        </emma:emma>
      </inkml:annotationXML>
      <inkml:traceGroup>
        <inkml:annotationXML>
          <emma:emma xmlns:emma="http://www.w3.org/2003/04/emma" version="1.0">
            <emma:interpretation id="{387C1063-E474-488C-92E5-185974F4AC1C}" emma:medium="tactile" emma:mode="ink">
              <msink:context xmlns:msink="http://schemas.microsoft.com/ink/2010/main" type="line" rotatedBoundingBox="8293,6827 21118,6362 21220,9186 8395,9650"/>
            </emma:interpretation>
          </emma:emma>
        </inkml:annotationXML>
        <inkml:traceGroup>
          <inkml:annotationXML>
            <emma:emma xmlns:emma="http://www.w3.org/2003/04/emma" version="1.0">
              <emma:interpretation id="{A037C96A-3E7E-46F5-9F59-EFB3407B54DE}" emma:medium="tactile" emma:mode="ink">
                <msink:context xmlns:msink="http://schemas.microsoft.com/ink/2010/main" type="inkWord" rotatedBoundingBox="8402,6876 12331,6967 12288,8803 8360,8712"/>
              </emma:interpretation>
              <emma:one-of disjunction-type="recognition" id="oneOf1">
                <emma:interpretation id="interp5" emma:lang="en-US" emma:confidence="1">
                  <emma:literal>Experience</emma:literal>
                </emma:interpretation>
                <emma:interpretation id="interp6" emma:lang="en-US" emma:confidence="0">
                  <emma:literal>E Experience</emma:literal>
                </emma:interpretation>
                <emma:interpretation id="interp7" emma:lang="en-US" emma:confidence="0">
                  <emma:literal>Ex period</emma:literal>
                </emma:interpretation>
                <emma:interpretation id="interp8" emma:lang="en-US" emma:confidence="0">
                  <emma:literal>Expert end</emma:literal>
                </emma:interpretation>
                <emma:interpretation id="interp9" emma:lang="en-US" emma:confidence="0">
                  <emma:literal>E Experienced</emma:literal>
                </emma:interpretation>
              </emma:one-of>
            </emma:emma>
          </inkml:annotationXML>
          <inkml:trace contextRef="#ctx0" brushRef="#br0" timeOffset="2788.7442">2541 3329 125 0,'0'0'108'0,"22"-18"0"16,-22 18-6-16,-8 69-33 15,-11-8-48-15,4 27-12 16,-7 12 4-16,5 18-7 16,-10 11-1-16,0 10-4 15,-2 8 3-15,-1 0-4 16,-1-6 0-16,4-13 4 15,2-16-2-15,8-17 3 0,0-21-1 16,12-21 3-16,10-26 0 16,-5-27 1-16,61-12 0 15,8-15-2-15,19-7-1 16,19 2-2-16,15 0-1 16,13 6-1-16,4 6-1 15,3 8-1-15,-10 12 0 16,-15 5-1-16,-14 7-5 15,-17-5-9-15,-3 8-17 16,-30-15-35-16,1 7-44 16,-22-9-4-16,-5-3 1 15,-27 5-3-15</inkml:trace>
          <inkml:trace contextRef="#ctx0" brushRef="#br0" timeOffset="3068.2482">2396 4165 178 0,'-29'-13'111'0,"29"13"0"15,39-12-3-15,34 10-73 16,13-11-10-16,34 1-6 0,14-7-3 15,13-3-7-15,4-8-6 16,-9-9-8-16,-15 7-8 16,-24-12-13-16,-10 22-47 15,-32-12-35-15,-22 17-6 16,-39 17 1-16,-15-22-4 16</inkml:trace>
          <inkml:trace contextRef="#ctx0" brushRef="#br0" timeOffset="3276.3863">2411 3622 147 0,'-7'-29'120'15,"31"-6"-3"-15,40 6 1 16,16-15-50-16,35 10-32 16,12-15-9-16,22 0-8 15,-2-2-8-15,2 4-5 16,-2 3-6-16,-8 10-12 15,1 17-24-15,-26-3-78 16,4 20-4-16,-25 5-4 16,-8 17-2-16</inkml:trace>
          <inkml:trace contextRef="#ctx0" brushRef="#br0" timeOffset="3728.9704">4711 4074 191 0,'0'0'120'16,"3"-32"-1"-16,19 40-5 15,2 6-89-15,23 18-4 16,6 7-6-16,23 10-2 16,5 0-6-16,12 5-3 15,2-5-3-15,3-5-4 16,0 7-11-16,-13-14-15 16,6 16-40-16,-25-16-46 0,-5 7-2 15,-27-7-2 1,-20 4-2-16</inkml:trace>
          <inkml:trace contextRef="#ctx0" brushRef="#br0" timeOffset="3978.1266">4772 4741 194 0,'-29'-14'116'16,"29"14"-1"-16,2-47-4 15,35 8-81-15,17-22-9 0,36-7-6 16,18-20-4-16,19-5-6 16,12-12-3-1,3-3-2-15,5 5-8 16,-10 8-5-16,-10 17-20 0,-32 2-30 16,-7 25-50-16,-20 9 0 15,-9 15-3-15,-15 18-3 16</inkml:trace>
        </inkml:traceGroup>
        <inkml:traceGroup>
          <inkml:annotationXML>
            <emma:emma xmlns:emma="http://www.w3.org/2003/04/emma" version="1.0">
              <emma:interpretation id="{55A1E96A-615C-4EB3-B89C-5E9AA8524DC3}" emma:medium="tactile" emma:mode="ink">
                <msink:context xmlns:msink="http://schemas.microsoft.com/ink/2010/main" type="inkWord" rotatedBoundingBox="12949,6658 21118,6362 21220,9186 13051,9482"/>
              </emma:interpretation>
            </emma:emma>
          </inkml:annotationXML>
          <inkml:trace contextRef="#ctx0" brushRef="#br0" timeOffset="4500.3239">6906 4226 222 0,'0'0'123'0,"20"49"-5"0,-23-15-7 16,-2 15-111-16,-2 21-7 16,5 21 4-16,4 16 4 15,-2 11 1-15,0 16-1 16,3 8 2-16,1 2-1 16,6-7 1-16,0-10-2 15,0-19 2-15,0-25-1 16,-3-22 3-16,-2-34-1 15,-5-27 2-15,2-29 0 16,3-33 0-16,0-30-1 16,5-31 0-16,2-36 0 15,5-24-3-15,12-15 0 0,11 0-3 16,13 7 2-16,13 13 2 16,5 22-2-16,7 29 1 15,6 51-2-15,1 42 0 16,-2 29 0-16,-9 24 0 15,-18 20 0-15,-15 27-3 16,-16 15 4-16,-23 9-3 16,-16 3 3-16,-18 0 0 15,-17-2-1-15,-7-8 2 16,-8-12-2-16,-4-15-2 16,-1-12-5-16,3-25-7 15,12-9-13-15,1-29-17 16,18-1-38-16,4-17-33 0,18-4 0 15,9-8-1-15</inkml:trace>
          <inkml:trace contextRef="#ctx0" brushRef="#br0" timeOffset="5168.5769">8363 4172 227 0,'32'41'121'0,"-5"-4"-2"0,5 2-8 15,-6-9-107-15,-1-11-10 16,19-2 0-16,-3-17 4 16,-1-14-1-16,-6-13 0 15,-2-12 2-15,-10-10-1 16,-10-3 2-16,-7-4 0 15,-18 2 2-15,-6 5-1 16,-8 10 1-16,-7 20-2 16,-5 19 0-16,-5 22 1 15,2 32-1-15,5 21 0 16,8 26-1-16,10 9 0 16,14 4 0-16,12-1 1 15,17-13-2-15,18-19 3 0,12-30-2 16,14-27 1-16,8-28 0 15,7-28 0-15,0-20 1 16,0-14 1 0,-7-14 3-16,-8-6 0 0,-6-2 4 15,-11 10-1-15,-12 7 4 16,-7 17-1-16,-13 10 1 16,-9 22-3-16,-10 22 0 15,0 0-3-15,-12 40-1 16,5-1-2-16,-3 10-2 15,2-1 1-15,1-1-1 16,5-8 1-16,-1-5 0 0,6-12 1 16,-3-22 0-16,0 0 0 15,22-32 1-15,-5-9-1 16,7-13 0 0,6-9-1-16,6-13 1 0,11-10 2 15,4-2-6-15,3 3 0 16,7 9-10-16,-5-2-5 15,8 19-14-15,-11-7-12 16,18 24-42-16,-10-2-36 16,10 10 2-16,-10 2 1 15,10 10 5-15</inkml:trace>
          <inkml:trace contextRef="#ctx0" brushRef="#br0" timeOffset="5610.7752">10563 3879 207 0,'5'-30'119'0,"-5"30"-3"16,7-27 1-16,-7 27-73 16,12 27-13-16,-4 17-15 15,-6 5-4-15,8 10-8 16,0-3-3-16,-3 8-5 16,3-6-15-16,-10-16-24 0,12-3-74 15,-12-39-2 1,7 27-3-16,-7-27-1 15</inkml:trace>
          <inkml:trace contextRef="#ctx0" brushRef="#br0" timeOffset="5849.9355">10636 2747 301 0,'-5'34'126'16,"13"8"-8"-16,-1-13-6 16,15-5-116-16,7 1 0 15,8-3 3-15,5-8-2 0,-6-9-6 16,6 8-13-16,-8-16-20 16,10 13-65-16,-7-5-3 15,7 9-3-15,-3 6-1 16</inkml:trace>
          <inkml:trace contextRef="#ctx0" brushRef="#br0" timeOffset="6607.439">11812 4152 151 0,'-12'32'95'16,"12"-32"-3"-16,0 0-1 15,0 0-95-15,-22-22 8 16,22 22 17-16,5-29 14 16,-5 29-2-16,14-42-4 15,6 20-5-15,2-10-4 16,10 3-6-16,0-8-6 15,4-2 2-15,-2-2-6 16,-2 2 5-16,-12-3-4 16,-8 10 6-16,-12 1-3 0,-10 6 3 15,-14 6-4-15,-8 14-2 16,-7 7-1-16,-3 10-5 16,1 15 2-16,2 15-6 15,7 9 3-15,7 13-3 16,11 7 3-16,14 4-3 15,10 1 2-15,14-3 1 16,13-11-2-16,12-14 2 16,17-16-2-16,7-17-1 15,12-18-3-15,6-16 0 16,4-10 1-16,-4-11-1 16,-1-4 2-16,-12-2 0 15,-9 7 1-15,-16 7 3 0,-13 10 4 16,-9 7 1-16,-31 15 1 15,25 3 0-15,-25-3 2 16,-12 44 1-16,-3-15 0 16,-2 5 0-16,-3 1-1 15,1-1 1-15,2-5-2 16,2-7 0-16,15-22-1 16,0 0-1-16,0 0-1 15,19-36 0-15,11-1-2 16,4-2 0-16,5-3 2 15,5 6-3-15,-2 6 2 16,-1 16 0-16,-2 11 0 0,-4 10 0 16,-9 8 1-16,-1 7-1 15,-6 0 0-15,1 3-3 16,2-8-7 0,-22-17-10-16,51 12-28 0,-29-22-65 15,20 0-4-15,-3-9-1 16,12 2-5-16</inkml:trace>
          <inkml:trace contextRef="#ctx0" brushRef="#br0" timeOffset="6946.9251">14044 3737 242 0,'0'0'108'0,"12"-32"1"16,-17 10-1-16,5 22-83 0,-15-27-4 16,15 27 3-16,-41 0 2 15,16 12-1-15,-16-2-4 16,-1 19-9-16,-11 8 1 16,4 12-7-16,-3 7 0 15,8 8-7-15,5 4 1 16,12 1-4-16,13-1 0 15,11-14-5-15,23 0-9 16,7-27-15-16,26 2-25 16,-1-29-60-16,26-5-4 15,0-22 0-15,8-2-1 16</inkml:trace>
          <inkml:trace contextRef="#ctx0" brushRef="#br0" timeOffset="7296.1576">14425 3874 213 0,'-17'44'107'16,"-3"5"2"-16,6-1-7 15,6-16-36-15,6-7-62 16,2-25 1-16,37 22 0 0,2-35 1 16,10-11-1-1,9-22 1-15,11-11 4 16,2-14-5-16,2-7 1 15,-5-10-4-15,-9-5 2 0,-12-7-3 16,-21 0 4-16,-18 2-4 16,-23 3 1-16,-17 9 4 15,-14 25 2-15,-15 24 3 16,-5 35 0-16,-10 41 1 16,5 44 1-16,-2 42 0 15,19 26-3-15,12 13-1 16,23-2-4-16,21-13-2 15,28-20-5-15,23-31-5 16,16-39-17-16,31-20-36 16,-2-37-63-16,14-12-5 15,-16-21-3-15,-8-11-6 0</inkml:trace>
        </inkml:traceGroup>
      </inkml:traceGroup>
      <inkml:traceGroup>
        <inkml:annotationXML>
          <emma:emma xmlns:emma="http://www.w3.org/2003/04/emma" version="1.0">
            <emma:interpretation id="{A872B4ED-21BC-48A6-BF2F-568D29C6156F}" emma:medium="tactile" emma:mode="ink">
              <msink:context xmlns:msink="http://schemas.microsoft.com/ink/2010/main" type="line" rotatedBoundingBox="10464,9459 19347,9335 19402,13229 10519,13353"/>
            </emma:interpretation>
          </emma:emma>
        </inkml:annotationXML>
        <inkml:traceGroup>
          <inkml:annotationXML>
            <emma:emma xmlns:emma="http://www.w3.org/2003/04/emma" version="1.0">
              <emma:interpretation id="{F7FFAADE-04B0-49F7-A431-F5DAB399FC74}" emma:medium="tactile" emma:mode="ink">
                <msink:context xmlns:msink="http://schemas.microsoft.com/ink/2010/main" type="inkWord" rotatedBoundingBox="10464,9459 17024,9367 17078,13261 10519,13353"/>
              </emma:interpretation>
              <emma:one-of disjunction-type="recognition" id="oneOf2">
                <emma:interpretation id="interp10" emma:lang="en-US" emma:confidence="0">
                  <emma:literal>A go</emma:literal>
                </emma:interpretation>
                <emma:interpretation id="interp11" emma:lang="en-US" emma:confidence="1">
                  <emma:literal>A g</emma:literal>
                </emma:interpretation>
                <emma:interpretation id="interp12" emma:lang="en-US" emma:confidence="0">
                  <emma:literal>A gf</emma:literal>
                </emma:interpretation>
                <emma:interpretation id="interp13" emma:lang="en-US" emma:confidence="0">
                  <emma:literal>Ag</emma:literal>
                </emma:interpretation>
                <emma:interpretation id="interp14" emma:lang="en-US" emma:confidence="0">
                  <emma:literal>Aug</emma:literal>
                </emma:interpretation>
              </emma:one-of>
            </emma:emma>
          </inkml:annotationXML>
          <inkml:trace contextRef="#ctx0" brushRef="#br0" timeOffset="9475.7627">4381 7838 199 0,'17'39'109'15,"-17"-39"-5"-15,27 3-22 16,-12-35-49-1,17-17-6-15,4-34-4 0,16-22-10 16,4-29-3-16,7-23-9 16,11-24 1-16,4-17 0 15,-2-17-1-15,0-2 1 16,-13 9 0-16,-7 17 1 16,-9 25 0-16,-13 32 1 15,-7 38 0-15,-10 55-1 16,-2 65-2-16,-6 62 2 15,6 51-1-15,5 36-1 0,4 28 1 16,10 23 0-16,3 16-1 16,7-8 1-1,5-17-1-15,2-24-3 16,-2-15-9-16,-5-22-9 0,3-17-22 16,-26-37-53-16,-1-22-16 15,-25-44-4-15,5-34 5 16</inkml:trace>
          <inkml:trace contextRef="#ctx0" brushRef="#br0" timeOffset="9675.8955">4633 7381 145 0,'-76'-46'94'0,"20"17"2"16,29 16 2-16,27 13-59 15,0 0-8-15,49 10-6 16,15 2-4-16,9-7-5 0,22 0-5 15,10-5-3-15,15-2-6 16,2-3-11-16,-4-7-20 16,6 12-69-16,-16-8-7 15,-1 11-3-15,-21-3-4 16</inkml:trace>
          <inkml:trace contextRef="#ctx0" brushRef="#br0" timeOffset="10403.3808">6623 7257 160 0,'-25'-52'115'0,"8"11"-1"16,-17-8-3-16,9 22-40 15,-14-2-54-15,5 12-6 16,-5 12-1-16,0 17-2 16,-3 10-4-16,3 17-1 15,0 15-1-15,5 17-1 16,5 12-1-16,7 7 2 16,7 3-3-16,15-5 0 15,12-5 0-15,10-14 0 16,17-23 0-16,8-22 0 15,14-28 1-15,2-26-2 16,6-19 2-16,-1-19-1 16,-7-15 2-16,-7-3-2 0,-10 3 3 15,-10 5-3-15,-9 12 2 16,-8 20-2-16,-2 21 1 16,-15 25 0-16,34 56-1 15,-10 20 2-15,10 41 0 16,10 30 1-16,8 27 0 15,4 28 2-15,3 18-1 16,-6 3 4-16,-11-13 0 16,-13-9 2-16,-21-25-1 15,-16-20 1-15,-31-26-2 16,-27-25 0-16,-34-34 0 16,-22-18-3-16,-20-23 0 0,-10-21-5 15,-6-33-3-15,-6-27-5 16,10-28-9-16,12-35-14 15,44-9-33-15,18-36-52 16,43 1-3-16,15-16 0 16,46 22-1-16</inkml:trace>
          <inkml:trace contextRef="#ctx0" brushRef="#br0" timeOffset="10891.8615">7574 7259 228 0,'0'0'109'16,"0"0"0"-16,4 25-5 0,14 19-85 16,-1 9-10-16,5 11 0 15,0 2 0-15,2 0 1 16,-9-12-1-16,-3-8 2 15,-10-19 0-15,-2-27 1 16,0 0 0-16,-24-12-2 16,12-30-2-16,4-14-4 15,6-12-1-15,9-16-4 16,15-4 1-16,13-2-2 16,13 4-1-16,11 1-5 15,12 19-5-15,0 5-9 16,12 24-13-16,-15 0-27 0,11 25-53 15,-13 2-1-15,5 20-2 16,-15 2 1-16</inkml:trace>
          <inkml:trace contextRef="#ctx0" brushRef="#br0" timeOffset="11280.1252">8686 7318 262 0,'-15'49'119'16,"3"9"-3"-16,5-14-8 16,16-5-101-16,1-9-8 15,15-20 0-15,9-20 2 0,7-22-2 16,6-19 1-16,7-13-1 16,-3-12 1-1,0-4-1-15,-2-3 2 16,-7-1-1-16,-11 9 1 0,-14 11 0 15,-9 13 1-15,-18 12-2 16,-12 19 2-16,-7 23-1 16,-10 23 0-16,-3 28 0 15,1 29 0-15,1 25 1 16,9 14-2-16,11 8 4 16,18-3-4-16,14-7 3 15,17-25-2-15,23-22 0 16,23-34-4-16,18-34-7 15,22-22-16-15,-3-32-29 16,13-5-52-16,-12-24-6 16,-6 0-2-16,-21-10-6 15</inkml:trace>
          <inkml:trace contextRef="#ctx0" brushRef="#br0" timeOffset="11867.514">9962 7609 232 0,'-25'0'111'0,"25"0"-2"15,-32 2-6-15,32-2-92 16,0 0-1-16,0 0 0 0,22-24 1 16,0-1-3-16,13-14-2 15,4-17-3-15,7-17 1 16,3-15-3-16,0-10 1 16,-3-5-3-16,-9 0 3 15,-15 13-3-15,-15 17 4 16,-14 21-1-16,-15 30 1 15,-15 32 1-15,-4 32-1 16,-6 31 2-16,6 25-2 16,9 19 1-16,8 10-2 15,16 0 2-15,21-7-3 16,18-12 1-16,21-18-3 16,19-31-5-16,26-20-19 0,13-39-47 15,25-10-40-15,2-22-5 16,4-9-1-16,-9-20-7 15</inkml:trace>
        </inkml:traceGroup>
        <inkml:traceGroup>
          <inkml:annotationXML>
            <emma:emma xmlns:emma="http://www.w3.org/2003/04/emma" version="1.0">
              <emma:interpretation id="{90E7A232-ED33-4FB2-B94F-DEAA8D271D90}" emma:medium="tactile" emma:mode="ink">
                <msink:context xmlns:msink="http://schemas.microsoft.com/ink/2010/main" type="inkWord" rotatedBoundingBox="17578,10789 19367,10764 19379,11581 17590,11606"/>
              </emma:interpretation>
            </emma:emma>
          </inkml:annotationXML>
          <inkml:trace contextRef="#ctx0" brushRef="#br0" timeOffset="12487.924">11533 7017 204 0,'-24'-2'110'16,"24"2"-5"-16,-37 12-5 15,35 15-82-15,-1 22-17 16,3 17 4-16,3 17 4 16,7 12 4-16,-8 3 0 15,8 5 3-15,-8-13-4 16,8-7 0-16,-3-24-5 15,11-20-1-15,-18-39-2 16,48 12-1-16,-13-36-1 16,6-20-3-16,6-17 2 15,2-15-2-15,-1-7 2 16,1-5-3-16,-7 5 3 0,-8 4-2 16,-5 18 1-16,-7 17 0 15,-7 17 1-15,-15 27 0 16,25 5 0-16,-16 20 1 15,4 9-2-15,-1 10 2 16,0 2 0-16,5 6 0 16,3-3-2-16,4-5 2 15,8-5-2-15,7-15 1 16,10-14 0-16,10-15-1 16,9-19 0-16,3-13 0 15,7-7 0-15,-2-3-1 16,-3 8 1-16,-4 8-1 0,-13 11 1 15,-7 18 0 1,-13 14 0-16,-9 10 0 16,-7 2 0-16,-6 1 0 15,-14-25-3-15,22 24-1 0,-22-24-2 16,30-24-6-16,-3 2-7 16,0-13-14-16,17 11-23 15,-10-10-49-15,15 17 0 16,-5 0 1-16,0 19 2 15</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9:28.504"/>
    </inkml:context>
    <inkml:brush xml:id="br0">
      <inkml:brushProperty name="width" value="0.05833" units="cm"/>
      <inkml:brushProperty name="height" value="0.05833" units="cm"/>
      <inkml:brushProperty name="fitToCurve" value="1"/>
    </inkml:brush>
  </inkml:definitions>
  <inkml:trace contextRef="#ctx0" brushRef="#br0">0 2232 169 0,'10'27'89'0,"-10"-27"0"0,32 32-16 16,-32-32-40-16,49-17-10 16,-18-15-4-1,13-10-4-15,-4-16-1 16,6-6-4-16,-7-14 2 0,3 5 0 15,-18-8 2-15,-2 15 1 16,-22 5 1-16,-2 19-3 16,-13 15-2-16,15 27-2 15,-44 10-1-15,17 29-1 16,3 17-3-16,7 15-1 16,7 12-2-16,7 1 1 15,8-1-2-15,7-10 2 0,13-14-2 16,7-15 1-1,7-22-1-15,5-15 0 16,5-17 0-16,2-12-1 16,3-14 1-16,0-6-1 0,-3-4 0 15,-7 4-1-15,-5 3 1 16,-7 10 0-16,-8 11-1 16,-24 18 2-16,32 5 1 15,-30 20 1-15,-2 11-1 16,0 8 1-16,0 5 0 15,0-2 0-15,5-3 0 16,5-8 0-16,5-4-1 16,-15-32 0-16,44 27 0 15,-15-32 0-15,5-9-1 16,5-8 0-16,1-8 1 16,-1-2-1-16,2-4 1 15,-2-1-2-15,-2-4 1 0,0 4-1 16,2 3 1-16,-3 9 0 15,1 6-1-15,2 4 1 16,0 10-1-16,3 5 0 16,2 10-1-16,2 5-1 15,6-1 0-15,-1 1 0 16,5-8 0-16,5-7 0 16,3-5 1-16,-1-12 0 15,6-7 2-15,-1-10 1 16,-4-13 1-16,2-9-1 15,-3-17 0-15,-4-13 4 16,-3-24-3-16,-2-27 3 0,-8-27-4 16,-4-24 2-16,-5-20-3 15,-3-7 2-15,-5 10-2 16,-2 14-1-16,-7 32 2 16,-3 49-1-16,-7 47 0 15,-10 63 2-15,0 41 2 16,-15 57 0-16,-14 39-2 15,-13 37 2-15,-4 24-2 16,-13 14-1-16,-9 6-1 16,-11-6-6-16,-4-9 1 15,-10-22-2-15,-2-27 1 16,-5-34-2-16,-5-30 2 16,-5-36 2-16,9-34 5 0,9-32 3 15,6-35 3-15,18-21 0 16,24-23 1-16,29-7 5 15,34 1-2 1,40 4 1-16,29 15-5 0,34 19 1 16,35 15-5-16,41 10-5 15,44 9-25-15,14-16-86 16,38-6-4-16,16-26-8 16,18-15-4-16</inkml:trace>
</inkml:ink>
</file>

<file path=ppt/ink/ink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05.846"/>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F864D01D-A85B-4DD0-AA95-3148BDF66B30}" emma:medium="tactile" emma:mode="ink">
          <msink:context xmlns:msink="http://schemas.microsoft.com/ink/2010/main" type="writingRegion" rotatedBoundingBox="5706,1720 11624,3683 10571,6857 4653,4894">
            <msink:destinationLink direction="with" ref="{774C3363-AA16-4569-A888-26E3894AD3C4}"/>
          </msink:context>
        </emma:interpretation>
      </emma:emma>
    </inkml:annotationXML>
    <inkml:traceGroup>
      <inkml:annotationXML>
        <emma:emma xmlns:emma="http://www.w3.org/2003/04/emma" version="1.0">
          <emma:interpretation id="{8F49DF1D-21BC-4352-BFED-C0CD080A1C9F}" emma:medium="tactile" emma:mode="ink">
            <msink:context xmlns:msink="http://schemas.microsoft.com/ink/2010/main" type="paragraph" rotatedBoundingBox="5706,1720 11624,3683 10571,6857 4653,4894" alignmentLevel="1"/>
          </emma:interpretation>
        </emma:emma>
      </inkml:annotationXML>
      <inkml:traceGroup>
        <inkml:annotationXML>
          <emma:emma xmlns:emma="http://www.w3.org/2003/04/emma" version="1.0">
            <emma:interpretation id="{EB9175A9-6B89-4D67-B41D-68EC94B4C1E5}" emma:medium="tactile" emma:mode="ink">
              <msink:context xmlns:msink="http://schemas.microsoft.com/ink/2010/main" type="line" rotatedBoundingBox="5706,1720 11624,3683 10571,6857 4653,4894"/>
            </emma:interpretation>
          </emma:emma>
        </inkml:annotationXML>
        <inkml:traceGroup>
          <inkml:annotationXML>
            <emma:emma xmlns:emma="http://www.w3.org/2003/04/emma" version="1.0">
              <emma:interpretation id="{AFA4B51B-AB6E-4E56-AF1D-B541246A8832}" emma:medium="tactile" emma:mode="ink">
                <msink:context xmlns:msink="http://schemas.microsoft.com/ink/2010/main" type="inkWord" rotatedBoundingBox="5706,1720 11624,3683 10571,6857 4653,4894"/>
              </emma:interpretation>
              <emma:one-of disjunction-type="recognition" id="oneOf0">
                <emma:interpretation id="interp0" emma:lang="en-US" emma:confidence="1">
                  <emma:literal>Time</emma:literal>
                </emma:interpretation>
                <emma:interpretation id="interp1" emma:lang="en-US" emma:confidence="0">
                  <emma:literal>t the</emma:literal>
                </emma:interpretation>
                <emma:interpretation id="interp2" emma:lang="en-US" emma:confidence="0">
                  <emma:literal>t The</emma:literal>
                </emma:interpretation>
                <emma:interpretation id="interp3" emma:lang="en-US" emma:confidence="0">
                  <emma:literal>t Mie</emma:literal>
                </emma:interpretation>
                <emma:interpretation id="interp4" emma:lang="en-US" emma:confidence="0">
                  <emma:literal>t Me</emma:literal>
                </emma:interpretation>
              </emma:one-of>
            </emma:emma>
          </inkml:annotationXML>
          <inkml:trace contextRef="#ctx0" brushRef="#br0">197 709 173 0,'-75'57'92'0,"23"-13"-6"16,11-32-5-16,41-12-54 16,-30-10-1-16,30 10-2 15,15-27-6-15,14 15-2 16,11-10-4-16,28-10 0 15,30-12-2-15,29-12-2 16,24-15 0-16,25-12 0 16,20-8-16-16,12-9-18 15,22 12-60-15,-25 5-6 0,-10 29-9 16,-38 5-10-16</inkml:trace>
          <inkml:trace contextRef="#ctx0" brushRef="#br0" timeOffset="-299.169">611 602 92 0,'24'-25'100'16,"-14"1"0"-16,14 9-4 15,-14-17-39-15,12 13-29 16,-10-6 1-16,10 18 1 15,-22 7-6-15,25 59-6 0,-16 26-10 16,4 38 0-16,-8 40 0 16,2 40-2-16,3 37-4 15,-3 24 1 1,5 12-4-16,-2-14 5 0,5-20 3 16,4-20-4-16,6-27-5 15,4-38-7-15,10-30-15 16,-5-41-34-16,10-23-41 15,-9-34-8-15,4-26-4 16,-17-40-2-16</inkml:trace>
          <inkml:trace contextRef="#ctx0" brushRef="#br0" timeOffset="378.0131">2857 1888 205 0,'2'-76'107'0,"-4"37"-5"15,-20 26-11-15,5 53-78 16,-12 33-9-16,2 30 0 15,0 19-5-15,2 12 0 16,3 10 2-16,3-9-3 16,4-13-12-16,0-27-39 0,15-14-33 15,-4-27-5-15,11-20-2 16,-7-34-5-16</inkml:trace>
          <inkml:trace contextRef="#ctx0" brushRef="#br0" timeOffset="1312.3204">2630 1064 125 0,'27'-81'87'0,"-1"37"-4"16,9 42-5-16,-6 21-47 16,5 25-33-16,3 25 6 0,0 11-3 15,-6 11 2-15,-1 2 0 16,-3 2 2-16,-1-5 2 15,1 1 3-15,0 9 0 16,-5-2-7-16,3 5 3 16,-1-1-2-16,-4 3 0 15,-1-4-2-15,-4-9 1 16,-8-6-5-16,-2-18 4 16,-3-19 1-16,-4-12 3 15,2-37 0-15,0 0 0 16,0 0 2-16,-5-49-2 15,10-22 3-15,12-22-3 16,8-17 1-16,6-7-3 0,6 0 3 16,5 9-2-16,-3 18 1 15,0 26-2-15,-3 32 1 16,-6 42-3-16,-11 37-1 16,-6 31 0-16,-4 17-4 15,-4 10 2-15,-2 8-3 16,-1-6 3-16,1-4-1 15,1-18 1-15,6-23 1 16,5-21 1-16,-15-41 2 16,44 15-1-16,-15-47 2 15,5-22 0-15,3-26 1 16,7-16-2-16,-2-14 2 0,-1-2-2 16,1 2 1-16,-6 17-3 15,-4 22 0 1,-5 29-1-16,-27 42-1 0,34 18 0 15,-21 40-3-15,-6 23 1 16,0 17-1-16,1 7 2 16,-1 2-2-16,0-2 2 15,10-4-1-15,3-16 3 16,4-12-2-16,6-11 6 16,4-18-4-16,3-15 4 15,9-12-4-15,5-17 1 16,3-12-1-16,5-18 1 15,7-14 0-15,7-14-5 0,5-8 6 16,3-5-6-16,-5 0 6 16,-3-2-1-1,-7 2 2-15,-10 0-1 16,-12 5 4-16,-9 5 1 0,-18 2 4 16,-10 5 1-16,-17-2 2 15,-7 10 0-15,-15 4 0 16,-4 15-1-16,-18 18-4 15,-5 28-2-15,-4 32-5 16,-6 33-2-16,3 23-3 16,8 13 2-16,9 14-4 15,19 1 4-15,23-11-3 0,36-19 8 16,37-29-5-16,32-37 5 16,39-29-9-1,27-32-15-15,36-17-53 16,10-47-38-16,28-19-3 0,-18-39-15 15,2-20-3-15</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09.534"/>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774C3363-AA16-4569-A888-26E3894AD3C4}" emma:medium="tactile" emma:mode="ink">
          <msink:context xmlns:msink="http://schemas.microsoft.com/ink/2010/main" type="inkDrawing" rotatedBoundingBox="5527,6639 9471,6149 9522,6561 5578,7051" semanticType="underline" shapeName="Other">
            <msink:sourceLink direction="with" ref="{F864D01D-A85B-4DD0-AA95-3148BDF66B30}"/>
          </msink:context>
        </emma:interpretation>
      </emma:emma>
    </inkml:annotationXML>
    <inkml:trace contextRef="#ctx0" brushRef="#br0">76 489 161 0,'-32'34'96'0,"5"-4"2"16,17 6-15-16,3-9-39 16,31 10-6-16,18-5-6 15,41 7-2-15,29-10-6 16,45-2-4-16,43-17-4 16,59-13-4-16,45-24-3 15,45-29-13-15,64-29-21 0,17-38-85 16,67-18-4-16,16-33-7 15,32-7-4-15</inkml:trace>
  </inkml:traceGroup>
</inkml:ink>
</file>

<file path=ppt/ink/ink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18.803"/>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C9259768-0138-48BB-B54A-35E4C34669AF}" emma:medium="tactile" emma:mode="ink">
          <msink:context xmlns:msink="http://schemas.microsoft.com/ink/2010/main" type="writingRegion" rotatedBoundingBox="6966,2427 17216,2942 17011,7026 6761,6511"/>
        </emma:interpretation>
      </emma:emma>
    </inkml:annotationXML>
    <inkml:traceGroup>
      <inkml:annotationXML>
        <emma:emma xmlns:emma="http://www.w3.org/2003/04/emma" version="1.0">
          <emma:interpretation id="{3C238AAE-57A4-47AF-9FF7-1D3A9906E8D1}" emma:medium="tactile" emma:mode="ink">
            <msink:context xmlns:msink="http://schemas.microsoft.com/ink/2010/main" type="paragraph" rotatedBoundingBox="6966,2427 17216,2942 17011,7026 6761,6511" alignmentLevel="1"/>
          </emma:interpretation>
        </emma:emma>
      </inkml:annotationXML>
      <inkml:traceGroup>
        <inkml:annotationXML>
          <emma:emma xmlns:emma="http://www.w3.org/2003/04/emma" version="1.0">
            <emma:interpretation id="{56F74D6B-F97F-41D4-934F-05519C1EA927}" emma:medium="tactile" emma:mode="ink">
              <msink:context xmlns:msink="http://schemas.microsoft.com/ink/2010/main" type="line" rotatedBoundingBox="6966,2427 17216,2942 17011,7026 6761,6511"/>
            </emma:interpretation>
          </emma:emma>
        </inkml:annotationXML>
        <inkml:traceGroup>
          <inkml:annotationXML>
            <emma:emma xmlns:emma="http://www.w3.org/2003/04/emma" version="1.0">
              <emma:interpretation id="{9D091A2B-B7E6-49A1-893C-BA4D22F5CAC0}" emma:medium="tactile" emma:mode="ink">
                <msink:context xmlns:msink="http://schemas.microsoft.com/ink/2010/main" type="inkWord" rotatedBoundingBox="6966,2427 17216,2942 17011,7026 6761,6511">
                  <msink:destinationLink direction="with" ref="{977376DB-FEED-4718-B9C2-A89E4D393BF9}"/>
                </msink:context>
              </emma:interpretation>
              <emma:one-of disjunction-type="recognition" id="oneOf0">
                <emma:interpretation id="interp0" emma:lang="en-US" emma:confidence="0">
                  <emma:literal>Experience</emma:literal>
                </emma:interpretation>
                <emma:interpretation id="interp1" emma:lang="en-US" emma:confidence="0">
                  <emma:literal>experience</emma:literal>
                </emma:interpretation>
                <emma:interpretation id="interp2" emma:lang="en-US" emma:confidence="0">
                  <emma:literal>Experiment</emma:literal>
                </emma:interpretation>
                <emma:interpretation id="interp3" emma:lang="en-US" emma:confidence="0">
                  <emma:literal>Expiring</emma:literal>
                </emma:interpretation>
                <emma:interpretation id="interp4" emma:lang="en-US" emma:confidence="0">
                  <emma:literal>•Experience</emma:literal>
                </emma:interpretation>
              </emma:one-of>
            </emma:emma>
          </inkml:annotationXML>
          <inkml:trace contextRef="#ctx0" brushRef="#br0">1988 2752 212 0,'-47'-39'102'0,"25"7"-2"15,10-14-2-15,29 4-66 16,15-9-20-16,22-5 2 16,22-13-9-16,19-9-2 15,17-15-3-15,18-15-8 16,12-1-14-16,-3-19-15 15,8 18-47-15,-20 3-13 16,-12 29 2-16,-22 4-3 16</inkml:trace>
          <inkml:trace contextRef="#ctx0" brushRef="#br0" timeOffset="-199.8412">1988 1364 203 0,'0'0'98'16,"-32"5"-4"-16,32 46-2 16,3 17-71-16,16 28-5 15,8 11-6-15,15 11 0 0,9-1-5 16,15-2 0-16,5-18 1 15,12-11-1-15,10-20-1 16,5-12-6-16,9-5-7 16,-9-10-17-16,-3 5-25 15,-31-10-41-15,-13 10-5 16,-36-10-1-16,-25 13-2 16</inkml:trace>
          <inkml:trace contextRef="#ctx0" brushRef="#br0" timeOffset="444.0094">3376 1796 114 0,'13'125'83'16,"4"31"1"-16,-5 18-2 15,10 24-45-15,-10 7-13 16,5 5 1-16,-12-2-5 16,-2-5-4-16,-11-20-8 15,-6-19 3-15,-8-29-1 16,0-23 4-16,-8-36-2 16,6-22 3-16,-6-40 1 15,8-28 1-15,0-45 0 16,13-31-3-16,1-50 0 15,16-36-6-15,9-36-2 16,19-23 0-16,21-12-4 0,16 7-2 16,10 23 0-16,12 31-2 15,6 49-1-15,-1 54 0 16,-5 49 3-16,-7 44-5 16,-19 34 2-16,-16 24-1 15,-18 10 6-15,-21 3 0 16,-16-5 1-16,-23-10 1 15,-16-15 0-15,-15-14 0 16,-13-13 2-16,-9-19 1 16,0-15-13-16,-5-14 2 15,12-10-16-15,0-13-18 16,27 13-37-16,0-15-33 0,29 20-1 16,5-8-4-16,10 37 6 15</inkml:trace>
          <inkml:trace contextRef="#ctx0" brushRef="#br0" timeOffset="1035.9008">4276 2508 172 0,'0'0'102'16,"41"-30"-2"-16,-26-2-11 15,14 3-32-15,-4-17-52 16,9 2-1-16,8-5-1 15,2 0-4-15,2-5-1 0,1 3-1 16,-8 2 7-16,-3 10-3 16,-9 5 6-1,-10 12-2-15,-17 22 0 16,0 0 1-16,0 0-3 0,-36 41 2 16,6 3-4-16,-1 12-1 15,-1 8 1-15,2 2 1 16,6-3 0-16,9-6 0 15,13-11 1-15,12-9-1 16,14-18 3-16,18-21-1 16,14-23-6-16,12-19 1 15,15-17 0-15,8-7 1 0,-1-5 1 16,1 2-1 0,-11 2-1-16,-4 16-1 0,-17 18 5 15,-8 21 1 1,-19 21-2-16,-10 17-1 0,-15 16 0 15,-7 8 0-15,-7 11 5 16,-3 2-1-16,-2-5 1 16,0-7 2-16,-1-12 2 15,4-10-1-15,9-27-1 16,0 0 3-16,0-22-7 16,17-20 0-16,7-16-2 15,8-13-2-15,10-10-2 16,6-4-3-16,9-1-1 15,-1 5-12-15,5 20-5 16,-10 10-8-16,3 34-14 16,-15 0-27-16,8 31-31 15,-16 3 1-15,9 23 1 0,-14-1 1 16</inkml:trace>
          <inkml:trace contextRef="#ctx0" brushRef="#br0" timeOffset="-1235.8218">752 5 100 0,'-44'-12'55'0,"10"12"-41"16,7 22 15-16,3 9-40 16,2 8 6-16,5 8 2 15,0 7 4-15,2 9 9 16,-2 6 3-16,5 9 42 15,-12-12-18-15,7 10 0 16,-13-5-3-16,9 7 4 16,-14-7 2-16,11 3-8 15,-10-13 0-15,5 5-6 16,-10-7-1-16,5 12-6 16,-8 9-5-16,3 31-6 0,-2 16-9 15,2 22 1-15,5 20 0 16,9 10-1-16,13 4 0 15,15-7-1-15,16-22 2 16,15-24-1-16,17-32 3 16,13-25-1-16,6-29-2 15,8-27 0-15,3-26 2 16,2-21 0-16,-3-9 1 16,-2-5 0-16,-5-2 2 15,-2-1-2-15,-8 6 1 16,-5 9-2-16,-4 7-3 15,-8 8-9-15,-2 12-19 16,-12-5-62-16,0 15-8 0,-32-5-2 16,34 10-9-16</inkml:trace>
          <inkml:trace contextRef="#ctx0" brushRef="#br0" timeOffset="-957.3103">-3 1835 149 0,'22'-32'98'15,"19"8"0"-15,-2-11-7 16,20 13-37-1,-6-12-29-15,18 0-6 0,0-8-5 16,7-2-12-16,2 0-20 16,-12-14-30-16,3 6-40 15,-22-7-3-15,-8 10-4 16,-26-4-4-16</inkml:trace>
          <inkml:trace contextRef="#ctx0" brushRef="#br0" timeOffset="-749.0846">-166 1001 246 0,'0'0'96'0,"18"-52"-6"16,48 13-5-16,34-22-73 0,32-17-1 16,27-25-3-16,22-12-6 15,12-8 1-15,5-1-10 16,-3 9-9-16,-26 2-29 15,-15 23-39-15,-34 14-7 16,-20 34-8-16,-39 8-6 16</inkml:trace>
          <inkml:trace contextRef="#ctx0" brushRef="#br0" timeOffset="1242.0449">6613 1909 266 0,'0'0'111'16,"27"36"-12"-16,-25 4-7 16,-4 8-101-16,-8 11-2 15,2 9-1-15,-11-2-11 0,-1 8-24 16,-9-16-44-16,7 6-2 15,-5-18-2-15,5-9-6 16</inkml:trace>
          <inkml:trace contextRef="#ctx0" brushRef="#br0" timeOffset="1851.1943">6740 1193 191 0,'-34'-35'116'0,"-6"-4"-3"15,21 15-10-15,-6-1-53 16,25 25-35-16,0 0 1 16,-2 25 3-16,14-1-7 15,18 6-1-15,6-4-3 16,16-4 0-16,11-9-3 16,13-11-1-16,2-12-1 15,0-12-2-15,-7-5 0 16,-10-4-1-16,-17-1-1 15,-19 0-1-15,-28 10-2 16,-24 5 0-16,-19 7 0 0,-15 10 0 16,-10 5-1-16,-2 7 3 15,-1 5-1-15,6 3 1 16,7 2 0-16,14 5 1 16,16 0-5-16,6-8-11 15,18 11-27-15,7-30-53 16,5 41-5-16,-5-41-3 15,39 39-6-15</inkml:trace>
          <inkml:trace contextRef="#ctx0" brushRef="#br0" timeOffset="2647.2049">7480 2471 130 0,'-26'-29'56'16,"-1"2"23"-16,-3-15-8 16,8 13-3-16,-7-10-9 15,12 12-10-15,-8-5-10 16,25 32-10-16,-24-34-4 15,24 34-12-15,0 0-1 0,2-27-3 16,-2 27-2-16,37-27-2 16,-5 5 0-1,5-5-2-15,2-9 1 16,5-4-1-16,-8-6 2 0,-1-3-2 16,-11-2 1-16,-9-1-3 15,-13 4 2-15,-12 4-1 16,-12 4 1-16,-7 14-2 15,-5 8-1-15,-5 16-1 16,0 19 0-16,-1 20 0 16,6 21-2-16,5 13 2 15,12 12-3-15,12 5 3 0,12 3 1 16,15-11 0 0,15-9 0-16,9-19 1 0,11-18-1 15,9-22 4 1,7-19-2-16,-2-15-1 0,2-12-2 15,-4-8 2-15,-8-4-2 16,-8-1 1-16,-11 6 3 16,-5 6-7-16,-13 13 5 15,-24 22-1-15,25-9-1 16,-25 9 1-16,0 46-1 16,-5-7 0-16,0 8 2 15,0 1-1-15,2 1 1 16,1-2-1-16,4-8 1 0,6-12 0 15,-8-27 1-15,36 14 2 16,-6-26-5 0,4-12 1-16,5-3-1 15,5-2 2-15,0-3-2 0,-2 5 1 16,-6 2-2-16,-6 11-2 16,-4 11 5-16,-1 13-2 15,-25-10 2-15,34 39-1 16,-17-9-3-16,-5-1-7 15,8 3-8-15,-8-8-14 16,13 8-21-16,-25-32-47 16,36 32-7-16,-36-32 2 0,49 7 0 15</inkml:trace>
          <inkml:trace contextRef="#ctx0" brushRef="#br0" timeOffset="2955.8922">9233 2011 181 0,'27'-2'79'15,"0"9"8"-15,-27-7 1 16,32 13-47-16,-32-13-11 16,0 0 2-16,0 0 2 15,-25 9-3-15,-9-14-2 16,2 13-7-16,-12-6-7 15,0 10-6-15,-2 6-3 16,4 1-3-16,5 8-2 16,6 0-2-16,16 9 0 0,5-4-3 15,18 0-5-15,1-8-6 16,26 3-16-16,-6-19-27 16,20 4-45-1,-10-17 1-15,15 5-4 0,-10-15 3 16</inkml:trace>
          <inkml:trace contextRef="#ctx0" brushRef="#br0" timeOffset="3279.9103">9397 2253 234 0,'0'0'88'16,"0"0"2"-16,0 0-1 16,0 0-64-16,0 0-13 0,46-24 4 15,-2 19 0-15,12-15-3 16,13 1-2-16,9-10 0 15,5-3-3-15,-5-5 0 16,-2-2-1-16,-15 0 1 16,-12 2-2-16,-27 3 0 15,-17 5 1-15,-27 7 1 16,-15 14-1-16,-21 11 0 16,-3 16-1-16,-10 13-1 15,2 12 0-15,3 17-1 16,8 10-1-16,14 5-3 15,17 0-4-15,22-1-4 16,15-13-10-16,36 1-29 0,13-21-58 16,29-8-6-16,5-17-4 15,14-7-8-15</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CCC32-3486-46B1-A8B7-921064D8D59D}" type="datetimeFigureOut">
              <a:rPr lang="en-US" smtClean="0"/>
              <a:t>9/19/2015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1495A-DD81-44F4-9F54-1F39867BF2D9}" type="slidenum">
              <a:rPr lang="en-US" smtClean="0"/>
              <a:t>‹#›</a:t>
            </a:fld>
            <a:endParaRPr lang="en-US"/>
          </a:p>
        </p:txBody>
      </p:sp>
    </p:spTree>
    <p:extLst>
      <p:ext uri="{BB962C8B-B14F-4D97-AF65-F5344CB8AC3E}">
        <p14:creationId xmlns:p14="http://schemas.microsoft.com/office/powerpoint/2010/main" val="1023919786"/>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Good</a:t>
            </a:r>
            <a:r>
              <a:rPr lang="en-US" baseline="0" dirty="0" smtClean="0"/>
              <a:t> morning. </a:t>
            </a:r>
          </a:p>
          <a:p>
            <a:endParaRPr lang="en-US" baseline="0" dirty="0" smtClean="0"/>
          </a:p>
          <a:p>
            <a:r>
              <a:rPr lang="en-US" baseline="0" dirty="0" smtClean="0"/>
              <a:t>Thank you for coming.</a:t>
            </a:r>
          </a:p>
          <a:p>
            <a:endParaRPr lang="en-US" baseline="0" dirty="0" smtClean="0"/>
          </a:p>
          <a:p>
            <a:r>
              <a:rPr lang="en-US" baseline="0" dirty="0" smtClean="0"/>
              <a:t>Particularly, I’d like to thanks my committee:</a:t>
            </a:r>
            <a:r>
              <a:rPr lang="en-US" dirty="0" smtClean="0"/>
              <a:t> Mike, Miles, Jaime, and Stephen for their time.</a:t>
            </a:r>
            <a:endParaRPr lang="en-US" baseline="0"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1</a:t>
            </a:fld>
            <a:endParaRPr lang="en-US" dirty="0"/>
          </a:p>
        </p:txBody>
      </p:sp>
    </p:spTree>
    <p:extLst>
      <p:ext uri="{BB962C8B-B14F-4D97-AF65-F5344CB8AC3E}">
        <p14:creationId xmlns:p14="http://schemas.microsoft.com/office/powerpoint/2010/main" val="388113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return to that problem statement.</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11</a:t>
            </a:fld>
            <a:endParaRPr lang="en-US"/>
          </a:p>
        </p:txBody>
      </p:sp>
    </p:spTree>
    <p:extLst>
      <p:ext uri="{BB962C8B-B14F-4D97-AF65-F5344CB8AC3E}">
        <p14:creationId xmlns:p14="http://schemas.microsoft.com/office/powerpoint/2010/main" val="894300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13</a:t>
            </a:fld>
            <a:endParaRPr lang="en-US" dirty="0"/>
          </a:p>
        </p:txBody>
      </p:sp>
    </p:spTree>
    <p:extLst>
      <p:ext uri="{BB962C8B-B14F-4D97-AF65-F5344CB8AC3E}">
        <p14:creationId xmlns:p14="http://schemas.microsoft.com/office/powerpoint/2010/main" val="2021563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14</a:t>
            </a:fld>
            <a:endParaRPr lang="en-US" dirty="0"/>
          </a:p>
        </p:txBody>
      </p:sp>
    </p:spTree>
    <p:extLst>
      <p:ext uri="{BB962C8B-B14F-4D97-AF65-F5344CB8AC3E}">
        <p14:creationId xmlns:p14="http://schemas.microsoft.com/office/powerpoint/2010/main" val="3980363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15</a:t>
            </a:fld>
            <a:endParaRPr lang="en-US" dirty="0"/>
          </a:p>
        </p:txBody>
      </p:sp>
    </p:spTree>
    <p:extLst>
      <p:ext uri="{BB962C8B-B14F-4D97-AF65-F5344CB8AC3E}">
        <p14:creationId xmlns:p14="http://schemas.microsoft.com/office/powerpoint/2010/main" val="2379759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16</a:t>
            </a:fld>
            <a:endParaRPr lang="en-US"/>
          </a:p>
        </p:txBody>
      </p:sp>
    </p:spTree>
    <p:extLst>
      <p:ext uri="{BB962C8B-B14F-4D97-AF65-F5344CB8AC3E}">
        <p14:creationId xmlns:p14="http://schemas.microsoft.com/office/powerpoint/2010/main" val="316099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17</a:t>
            </a:fld>
            <a:endParaRPr lang="en-US" dirty="0"/>
          </a:p>
        </p:txBody>
      </p:sp>
    </p:spTree>
    <p:extLst>
      <p:ext uri="{BB962C8B-B14F-4D97-AF65-F5344CB8AC3E}">
        <p14:creationId xmlns:p14="http://schemas.microsoft.com/office/powerpoint/2010/main" val="392987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tenants</a:t>
            </a:r>
            <a:r>
              <a:rPr lang="en-US" baseline="0" dirty="0" smtClean="0"/>
              <a:t> of classification research in library science is the importance of codebooks for achieving inter-coder reliability. However, online people are used to short, succinct interactions, and they often don’t read the instruction set.</a:t>
            </a:r>
          </a:p>
          <a:p>
            <a:r>
              <a:rPr lang="en-US" dirty="0" smtClean="0"/>
              <a:t>Alt</a:t>
            </a:r>
            <a:r>
              <a:rPr lang="en-US" baseline="0" dirty="0" smtClean="0"/>
              <a:t> Hypothesis: Spending more time on a tasks indicates better performance </a:t>
            </a:r>
            <a:r>
              <a:rPr lang="en-US" dirty="0" smtClean="0"/>
              <a:t>(Wilcoxon Rank Sum p &lt; 0.001, with </a:t>
            </a:r>
            <a:r>
              <a:rPr lang="en-US" dirty="0" err="1" smtClean="0"/>
              <a:t>Bonferroni</a:t>
            </a:r>
            <a:r>
              <a:rPr lang="en-US" dirty="0" smtClean="0"/>
              <a:t> adjustment),</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21</a:t>
            </a:fld>
            <a:endParaRPr lang="en-US"/>
          </a:p>
        </p:txBody>
      </p:sp>
    </p:spTree>
    <p:extLst>
      <p:ext uri="{BB962C8B-B14F-4D97-AF65-F5344CB8AC3E}">
        <p14:creationId xmlns:p14="http://schemas.microsoft.com/office/powerpoint/2010/main" val="61916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tenants</a:t>
            </a:r>
            <a:r>
              <a:rPr lang="en-US" baseline="0" dirty="0" smtClean="0"/>
              <a:t> of classification research in library science is the importance of codebooks for achieving inter-coder reliability. However, online people are used to short, succinct interactions, and they often don’t read the instruction set.</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22</a:t>
            </a:fld>
            <a:endParaRPr lang="en-US"/>
          </a:p>
        </p:txBody>
      </p:sp>
    </p:spTree>
    <p:extLst>
      <p:ext uri="{BB962C8B-B14F-4D97-AF65-F5344CB8AC3E}">
        <p14:creationId xmlns:p14="http://schemas.microsoft.com/office/powerpoint/2010/main" val="3469890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25</a:t>
            </a:fld>
            <a:endParaRPr lang="en-US"/>
          </a:p>
        </p:txBody>
      </p:sp>
    </p:spTree>
    <p:extLst>
      <p:ext uri="{BB962C8B-B14F-4D97-AF65-F5344CB8AC3E}">
        <p14:creationId xmlns:p14="http://schemas.microsoft.com/office/powerpoint/2010/main" val="3060982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26</a:t>
            </a:fld>
            <a:endParaRPr lang="en-US" dirty="0"/>
          </a:p>
        </p:txBody>
      </p:sp>
    </p:spTree>
    <p:extLst>
      <p:ext uri="{BB962C8B-B14F-4D97-AF65-F5344CB8AC3E}">
        <p14:creationId xmlns:p14="http://schemas.microsoft.com/office/powerpoint/2010/main" val="211337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return to that problem statement.</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2</a:t>
            </a:fld>
            <a:endParaRPr lang="en-US"/>
          </a:p>
        </p:txBody>
      </p:sp>
    </p:spTree>
    <p:extLst>
      <p:ext uri="{BB962C8B-B14F-4D97-AF65-F5344CB8AC3E}">
        <p14:creationId xmlns:p14="http://schemas.microsoft.com/office/powerpoint/2010/main" val="3265035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41</a:t>
            </a:fld>
            <a:endParaRPr lang="en-US" dirty="0"/>
          </a:p>
        </p:txBody>
      </p:sp>
    </p:spTree>
    <p:extLst>
      <p:ext uri="{BB962C8B-B14F-4D97-AF65-F5344CB8AC3E}">
        <p14:creationId xmlns:p14="http://schemas.microsoft.com/office/powerpoint/2010/main" val="1080969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have a question.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Say you’re looking for a new set of salt and pepper shakers for your home Do you….</a:t>
            </a:r>
          </a:p>
          <a:p>
            <a:r>
              <a:rPr lang="en-US" dirty="0" smtClean="0"/>
              <a:t>&lt;click&gt;… go</a:t>
            </a:r>
            <a:r>
              <a:rPr lang="en-US" baseline="0" dirty="0" smtClean="0"/>
              <a:t> for the charming kitsch of the kissing figures?</a:t>
            </a:r>
          </a:p>
          <a:p>
            <a:r>
              <a:rPr lang="en-US" dirty="0" smtClean="0"/>
              <a:t>&lt;click&gt;</a:t>
            </a:r>
            <a:r>
              <a:rPr lang="en-US" baseline="0" dirty="0" smtClean="0"/>
              <a:t>Choose sleek option B?</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&lt;click&gt;</a:t>
            </a:r>
            <a:r>
              <a:rPr lang="en-US" baseline="0" dirty="0" smtClean="0"/>
              <a:t>Perhaps you prefer the gift shop novelty of C or </a:t>
            </a:r>
            <a:r>
              <a:rPr lang="en-US" dirty="0" smtClean="0"/>
              <a:t>&lt;click&gt;</a:t>
            </a:r>
            <a:r>
              <a:rPr lang="en-US" baseline="0" dirty="0" smtClean="0"/>
              <a:t>the hominess of D?</a:t>
            </a:r>
          </a:p>
          <a:p>
            <a:r>
              <a:rPr lang="en-US" baseline="0" dirty="0" smtClean="0"/>
              <a:t>(Ask audience for opinion) </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43</a:t>
            </a:fld>
            <a:endParaRPr lang="en-US"/>
          </a:p>
        </p:txBody>
      </p:sp>
    </p:spTree>
    <p:extLst>
      <p:ext uri="{BB962C8B-B14F-4D97-AF65-F5344CB8AC3E}">
        <p14:creationId xmlns:p14="http://schemas.microsoft.com/office/powerpoint/2010/main" val="2529118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Okay, realistically we know that the space of salt and pepper shakers is much</a:t>
            </a:r>
            <a:r>
              <a:rPr lang="en-US" baseline="0" dirty="0" smtClean="0"/>
              <a:t> large than four.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that perfect item may be out there, but it doesn’t seem like something worth sinking too much of your time into.</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Today we tackle this problem, of things you may not want to do, but that depend on your opinion that you have.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We do so, of course, through crowdsourcing.</a:t>
            </a:r>
          </a:p>
        </p:txBody>
      </p:sp>
      <p:sp>
        <p:nvSpPr>
          <p:cNvPr id="4" name="Slide Number Placeholder 3"/>
          <p:cNvSpPr>
            <a:spLocks noGrp="1"/>
          </p:cNvSpPr>
          <p:nvPr>
            <p:ph type="sldNum" sz="quarter" idx="10"/>
          </p:nvPr>
        </p:nvSpPr>
        <p:spPr/>
        <p:txBody>
          <a:bodyPr/>
          <a:lstStyle/>
          <a:p>
            <a:fld id="{D4C8578D-3A8C-4DC2-9C29-8426F34223A4}" type="slidenum">
              <a:rPr lang="en-US" smtClean="0"/>
              <a:t>44</a:t>
            </a:fld>
            <a:endParaRPr lang="en-US"/>
          </a:p>
        </p:txBody>
      </p:sp>
    </p:spTree>
    <p:extLst>
      <p:ext uri="{BB962C8B-B14F-4D97-AF65-F5344CB8AC3E}">
        <p14:creationId xmlns:p14="http://schemas.microsoft.com/office/powerpoint/2010/main" val="3071160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 case like this salt shaker example,</a:t>
            </a:r>
            <a:r>
              <a:rPr lang="en-US" baseline="0" dirty="0" smtClean="0"/>
              <a:t> you can use crowds to reduce your space considerably.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If you like the kissing Hawaiian, there’s many more similarly cute product (including a whole subgenre of kissing dogs)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If you like the gnome, there only two others for you, neither of which should be would be appropriate in this forum…</a:t>
            </a:r>
            <a:endParaRPr lang="en-US"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45</a:t>
            </a:fld>
            <a:endParaRPr lang="en-US"/>
          </a:p>
        </p:txBody>
      </p:sp>
    </p:spTree>
    <p:extLst>
      <p:ext uri="{BB962C8B-B14F-4D97-AF65-F5344CB8AC3E}">
        <p14:creationId xmlns:p14="http://schemas.microsoft.com/office/powerpoint/2010/main" val="1879009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How about other cases, like finding the food you’re craving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46</a:t>
            </a:fld>
            <a:endParaRPr lang="en-US"/>
          </a:p>
        </p:txBody>
      </p:sp>
    </p:spTree>
    <p:extLst>
      <p:ext uri="{BB962C8B-B14F-4D97-AF65-F5344CB8AC3E}">
        <p14:creationId xmlns:p14="http://schemas.microsoft.com/office/powerpoint/2010/main" val="540251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Or filtering</a:t>
            </a:r>
            <a:r>
              <a:rPr lang="en-US" baseline="0" dirty="0" smtClean="0"/>
              <a:t> out the best photos from your vacation?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47</a:t>
            </a:fld>
            <a:endParaRPr lang="en-US"/>
          </a:p>
        </p:txBody>
      </p:sp>
    </p:spTree>
    <p:extLst>
      <p:ext uri="{BB962C8B-B14F-4D97-AF65-F5344CB8AC3E}">
        <p14:creationId xmlns:p14="http://schemas.microsoft.com/office/powerpoint/2010/main" val="2899946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Why</a:t>
            </a:r>
            <a:r>
              <a:rPr lang="en-US" b="0" baseline="0" dirty="0" smtClean="0"/>
              <a:t> would you want on-demand personalization?</a:t>
            </a:r>
            <a:endParaRPr lang="en-US" b="0" dirty="0" smtClean="0"/>
          </a:p>
          <a:p>
            <a:r>
              <a:rPr lang="en-US" b="1" dirty="0" smtClean="0"/>
              <a:t>Good for collections with little existing data</a:t>
            </a:r>
            <a:endParaRPr lang="en-US" b="0" dirty="0" smtClean="0"/>
          </a:p>
          <a:p>
            <a:pPr marL="228600" indent="-228600">
              <a:buAutoNum type="arabicPeriod"/>
            </a:pPr>
            <a:r>
              <a:rPr lang="en-US" b="0" baseline="0" dirty="0" smtClean="0"/>
              <a:t>Personal collections</a:t>
            </a:r>
          </a:p>
          <a:p>
            <a:pPr marL="685800" lvl="1" indent="-228600">
              <a:buAutoNum type="arabicPeriod"/>
            </a:pPr>
            <a:r>
              <a:rPr lang="en-US" b="0" baseline="0" dirty="0" smtClean="0"/>
              <a:t>E.g. personal photos, email</a:t>
            </a:r>
          </a:p>
          <a:p>
            <a:pPr marL="228600" lvl="0" indent="-228600">
              <a:buAutoNum type="arabicPeriod"/>
            </a:pPr>
            <a:r>
              <a:rPr lang="en-US" b="0" baseline="0" dirty="0" smtClean="0"/>
              <a:t>New corpora of data</a:t>
            </a:r>
          </a:p>
          <a:p>
            <a:pPr marL="685800" lvl="1" indent="-228600">
              <a:buAutoNum type="arabicPeriod"/>
            </a:pPr>
            <a:r>
              <a:rPr lang="en-US" b="0" baseline="0" dirty="0" smtClean="0"/>
              <a:t>E.g. the next Amazon, Netflix</a:t>
            </a:r>
          </a:p>
          <a:p>
            <a:pPr marL="228600" lvl="0" indent="-228600">
              <a:buAutoNum type="arabicPeriod"/>
            </a:pPr>
            <a:r>
              <a:rPr lang="en-US" b="0" baseline="0" dirty="0" smtClean="0"/>
              <a:t>Niche information</a:t>
            </a:r>
          </a:p>
          <a:p>
            <a:pPr marL="685800" lvl="1" indent="-228600">
              <a:buAutoNum type="arabicPeriod"/>
            </a:pPr>
            <a:r>
              <a:rPr lang="en-US" b="0" baseline="0" dirty="0" smtClean="0"/>
              <a:t>Where nobody would care enough to collect such preference data, nor would people care to volunteer it</a:t>
            </a:r>
          </a:p>
          <a:p>
            <a:pPr marL="228600" lvl="0" indent="-228600">
              <a:buAutoNum type="arabicPeriod"/>
            </a:pPr>
            <a:r>
              <a:rPr lang="en-US" b="0" baseline="0" dirty="0" smtClean="0"/>
              <a:t>Time-dependent opinions</a:t>
            </a:r>
          </a:p>
          <a:p>
            <a:pPr marL="685800" lvl="1" indent="-228600">
              <a:buAutoNum type="arabicPeriod"/>
            </a:pPr>
            <a:r>
              <a:rPr lang="en-US" b="0" baseline="0" dirty="0" smtClean="0"/>
              <a:t>When things change (e.g. food cravings, film desires), it’s difficult to collect information over an extended period of time</a:t>
            </a:r>
          </a:p>
          <a:p>
            <a:pPr marL="685800" lvl="1" indent="-228600">
              <a:buAutoNum type="arabicPeriod"/>
            </a:pPr>
            <a:endParaRPr lang="en-US" b="0" baseline="0"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48</a:t>
            </a:fld>
            <a:endParaRPr lang="en-US"/>
          </a:p>
        </p:txBody>
      </p:sp>
    </p:spTree>
    <p:extLst>
      <p:ext uri="{BB962C8B-B14F-4D97-AF65-F5344CB8AC3E}">
        <p14:creationId xmlns:p14="http://schemas.microsoft.com/office/powerpoint/2010/main" val="3471478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Goal</a:t>
            </a:r>
          </a:p>
          <a:p>
            <a:pPr marL="171450" indent="-171450">
              <a:buFontTx/>
              <a:buChar char="-"/>
            </a:pPr>
            <a:r>
              <a:rPr lang="en-US" dirty="0" smtClean="0"/>
              <a:t>To evaluate the feasibility of personalization through crowdsourcing</a:t>
            </a:r>
          </a:p>
          <a:p>
            <a:pPr marL="171450" indent="-171450">
              <a:buFontTx/>
              <a:buChar char="-"/>
            </a:pPr>
            <a:r>
              <a:rPr lang="en-US" dirty="0" smtClean="0"/>
              <a:t>Also measure the crowd effort and return</a:t>
            </a:r>
            <a:r>
              <a:rPr lang="en-US" baseline="0" dirty="0" smtClean="0"/>
              <a:t> relationship</a:t>
            </a:r>
            <a:endParaRPr lang="en-US" dirty="0" smtClean="0"/>
          </a:p>
          <a:p>
            <a:pPr marL="171450" indent="-171450">
              <a:buFontTx/>
              <a:buChar char="-"/>
            </a:pPr>
            <a:r>
              <a:rPr lang="en-US" dirty="0" smtClean="0"/>
              <a:t>Focus on paid crowds, not as a rule, but</a:t>
            </a:r>
            <a:r>
              <a:rPr lang="en-US" baseline="0" dirty="0" smtClean="0"/>
              <a:t> because the question of motivation is tricky and confounding: we want to know if it works, then we can work on how to motivate users</a:t>
            </a:r>
          </a:p>
        </p:txBody>
      </p:sp>
      <p:sp>
        <p:nvSpPr>
          <p:cNvPr id="4" name="Slide Number Placeholder 3"/>
          <p:cNvSpPr>
            <a:spLocks noGrp="1"/>
          </p:cNvSpPr>
          <p:nvPr>
            <p:ph type="sldNum" sz="quarter" idx="10"/>
          </p:nvPr>
        </p:nvSpPr>
        <p:spPr/>
        <p:txBody>
          <a:bodyPr/>
          <a:lstStyle/>
          <a:p>
            <a:fld id="{D4C8578D-3A8C-4DC2-9C29-8426F34223A4}" type="slidenum">
              <a:rPr lang="en-US" smtClean="0"/>
              <a:t>49</a:t>
            </a:fld>
            <a:endParaRPr lang="en-US"/>
          </a:p>
        </p:txBody>
      </p:sp>
    </p:spTree>
    <p:extLst>
      <p:ext uri="{BB962C8B-B14F-4D97-AF65-F5344CB8AC3E}">
        <p14:creationId xmlns:p14="http://schemas.microsoft.com/office/powerpoint/2010/main" val="30168170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 </a:t>
            </a:r>
          </a:p>
          <a:p>
            <a:r>
              <a:rPr lang="en-US" baseline="0" dirty="0" smtClean="0"/>
              <a:t>3. We show that crowdsourcing can be useful for personalization.</a:t>
            </a:r>
          </a:p>
          <a:p>
            <a:endParaRPr lang="en-US" baseline="0" dirty="0" smtClean="0"/>
          </a:p>
          <a:p>
            <a:r>
              <a:rPr lang="en-US" baseline="0" dirty="0" smtClean="0"/>
              <a:t>First of all:</a:t>
            </a:r>
          </a:p>
          <a:p>
            <a:r>
              <a:rPr lang="en-US" baseline="0" dirty="0" smtClean="0"/>
              <a:t>&lt;click&gt;</a:t>
            </a:r>
          </a:p>
          <a:p>
            <a:pPr marL="171450" indent="-171450">
              <a:buFontTx/>
              <a:buChar char="-"/>
            </a:pPr>
            <a:r>
              <a:rPr lang="en-US" baseline="0" dirty="0" smtClean="0"/>
              <a:t>Sorry for giving away the ending, but also, the fun lies….</a:t>
            </a:r>
          </a:p>
          <a:p>
            <a:pPr marL="0" indent="0">
              <a:buFontTx/>
              <a:buNone/>
            </a:pPr>
            <a:r>
              <a:rPr lang="en-US" baseline="0" dirty="0" smtClean="0"/>
              <a:t>&lt;click&gt;</a:t>
            </a:r>
          </a:p>
          <a:p>
            <a:pPr marL="0" indent="0">
              <a:buFontTx/>
              <a:buNone/>
            </a:pPr>
            <a:r>
              <a:rPr lang="en-US" baseline="0" dirty="0" smtClean="0"/>
              <a:t>… in the nuances.</a:t>
            </a:r>
          </a:p>
          <a:p>
            <a:pPr marL="171450" indent="-171450">
              <a:buFontTx/>
              <a:buChar char="-"/>
            </a:pPr>
            <a:r>
              <a:rPr lang="en-US" baseline="0" dirty="0" smtClean="0"/>
              <a:t>We evaluate numerous contexts over various data</a:t>
            </a:r>
          </a:p>
          <a:p>
            <a:pPr marL="171450" indent="-171450">
              <a:buFontTx/>
              <a:buChar char="-"/>
            </a:pPr>
            <a:r>
              <a:rPr lang="en-US" baseline="0" dirty="0" smtClean="0"/>
              <a:t>Giving us an impressive of what is appropriate, when</a:t>
            </a:r>
          </a:p>
        </p:txBody>
      </p:sp>
      <p:sp>
        <p:nvSpPr>
          <p:cNvPr id="4" name="Slide Number Placeholder 3"/>
          <p:cNvSpPr>
            <a:spLocks noGrp="1"/>
          </p:cNvSpPr>
          <p:nvPr>
            <p:ph type="sldNum" sz="quarter" idx="10"/>
          </p:nvPr>
        </p:nvSpPr>
        <p:spPr/>
        <p:txBody>
          <a:bodyPr/>
          <a:lstStyle/>
          <a:p>
            <a:fld id="{D4C8578D-3A8C-4DC2-9C29-8426F34223A4}" type="slidenum">
              <a:rPr lang="en-US" smtClean="0"/>
              <a:t>50</a:t>
            </a:fld>
            <a:endParaRPr lang="en-US"/>
          </a:p>
        </p:txBody>
      </p:sp>
    </p:spTree>
    <p:extLst>
      <p:ext uri="{BB962C8B-B14F-4D97-AF65-F5344CB8AC3E}">
        <p14:creationId xmlns:p14="http://schemas.microsoft.com/office/powerpoint/2010/main" val="865228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 do our approaches work? In the first…</a:t>
            </a:r>
            <a:endParaRPr lang="en-US" b="1" dirty="0" smtClean="0"/>
          </a:p>
          <a:p>
            <a:r>
              <a:rPr lang="en-US" b="1" dirty="0" smtClean="0"/>
              <a:t>Taste-matching</a:t>
            </a:r>
            <a:endParaRPr lang="en-US" b="0" dirty="0" smtClean="0"/>
          </a:p>
          <a:p>
            <a:pPr marL="171450" indent="-171450">
              <a:buFontTx/>
              <a:buChar char="-"/>
            </a:pPr>
            <a:r>
              <a:rPr lang="en-US" b="0" dirty="0" smtClean="0"/>
              <a:t>Things to note</a:t>
            </a:r>
          </a:p>
          <a:p>
            <a:pPr marL="628650" lvl="1" indent="-171450">
              <a:buFontTx/>
              <a:buChar char="-"/>
            </a:pPr>
            <a:r>
              <a:rPr lang="en-US" b="0" dirty="0" smtClean="0"/>
              <a:t>Finding your taste-soul mate;</a:t>
            </a:r>
            <a:r>
              <a:rPr lang="en-US" b="0" baseline="0" dirty="0" smtClean="0"/>
              <a:t> building your </a:t>
            </a:r>
            <a:r>
              <a:rPr lang="en-US" b="0" baseline="0" dirty="0" err="1" smtClean="0"/>
              <a:t>turker</a:t>
            </a:r>
            <a:r>
              <a:rPr lang="en-US" b="0" baseline="0" dirty="0" smtClean="0"/>
              <a:t> army</a:t>
            </a:r>
            <a:endParaRPr lang="en-US" b="0" dirty="0" smtClean="0"/>
          </a:p>
          <a:p>
            <a:pPr marL="628650" lvl="1" indent="-171450">
              <a:buFontTx/>
              <a:buChar char="-"/>
            </a:pPr>
            <a:r>
              <a:rPr lang="en-US" b="0" dirty="0" smtClean="0"/>
              <a:t>Similar to on-demand collaborative filtering</a:t>
            </a:r>
          </a:p>
          <a:p>
            <a:pPr marL="1085850" lvl="2" indent="-171450">
              <a:buFontTx/>
              <a:buChar char="-"/>
            </a:pPr>
            <a:r>
              <a:rPr lang="en-US" b="0" dirty="0" smtClean="0"/>
              <a:t>You</a:t>
            </a:r>
            <a:r>
              <a:rPr lang="en-US" b="0" baseline="0" dirty="0" smtClean="0"/>
              <a:t> can borrow techniques from there, e.g. </a:t>
            </a:r>
            <a:r>
              <a:rPr lang="en-US" b="0" baseline="0" dirty="0" err="1" smtClean="0"/>
              <a:t>sim</a:t>
            </a:r>
            <a:r>
              <a:rPr lang="en-US" b="0" baseline="0" smtClean="0"/>
              <a:t> measures</a:t>
            </a:r>
          </a:p>
          <a:p>
            <a:pPr marL="628650" lvl="1" indent="-171450">
              <a:buFontTx/>
              <a:buChar char="-"/>
            </a:pPr>
            <a:r>
              <a:rPr lang="en-US" b="0" smtClean="0"/>
              <a:t>Where </a:t>
            </a:r>
            <a:r>
              <a:rPr lang="en-US" b="0" dirty="0" smtClean="0"/>
              <a:t>it can change</a:t>
            </a:r>
          </a:p>
          <a:p>
            <a:pPr marL="1085850" lvl="2" indent="-171450">
              <a:buFontTx/>
              <a:buChar char="-"/>
            </a:pPr>
            <a:r>
              <a:rPr lang="en-US" b="0" dirty="0" smtClean="0"/>
              <a:t>Similarity metric</a:t>
            </a:r>
          </a:p>
          <a:p>
            <a:pPr marL="1085850" lvl="2" indent="-171450">
              <a:buFontTx/>
              <a:buChar char="-"/>
            </a:pPr>
            <a:r>
              <a:rPr lang="en-US" b="0" dirty="0" smtClean="0"/>
              <a:t>Choice</a:t>
            </a:r>
            <a:r>
              <a:rPr lang="en-US" b="0" baseline="0" dirty="0" smtClean="0"/>
              <a:t> of training items</a:t>
            </a:r>
          </a:p>
          <a:p>
            <a:pPr marL="1085850" lvl="2" indent="-171450">
              <a:buFontTx/>
              <a:buChar char="-"/>
            </a:pPr>
            <a:r>
              <a:rPr lang="en-US" b="0" baseline="0" dirty="0" smtClean="0"/>
              <a:t>Size of training set</a:t>
            </a:r>
          </a:p>
          <a:p>
            <a:pPr marL="1085850" lvl="2" indent="-171450">
              <a:buFontTx/>
              <a:buChar char="-"/>
            </a:pPr>
            <a:r>
              <a:rPr lang="en-US" b="0" baseline="0" dirty="0" smtClean="0"/>
              <a:t>Not worth mentioning in talk: (Recommendation method: do you take a single similar worker’s suggestion, or an aggregate)</a:t>
            </a:r>
            <a:endParaRPr lang="en-US" b="1" dirty="0"/>
          </a:p>
        </p:txBody>
      </p:sp>
      <p:sp>
        <p:nvSpPr>
          <p:cNvPr id="4" name="Slide Number Placeholder 3"/>
          <p:cNvSpPr>
            <a:spLocks noGrp="1"/>
          </p:cNvSpPr>
          <p:nvPr>
            <p:ph type="sldNum" sz="quarter" idx="10"/>
          </p:nvPr>
        </p:nvSpPr>
        <p:spPr/>
        <p:txBody>
          <a:bodyPr/>
          <a:lstStyle/>
          <a:p>
            <a:fld id="{D4C8578D-3A8C-4DC2-9C29-8426F34223A4}" type="slidenum">
              <a:rPr lang="en-US" smtClean="0"/>
              <a:t>51</a:t>
            </a:fld>
            <a:endParaRPr lang="en-US"/>
          </a:p>
        </p:txBody>
      </p:sp>
    </p:spTree>
    <p:extLst>
      <p:ext uri="{BB962C8B-B14F-4D97-AF65-F5344CB8AC3E}">
        <p14:creationId xmlns:p14="http://schemas.microsoft.com/office/powerpoint/2010/main" val="2419224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Crowdsourcing refers to the action of outsourcing a task that might traditionally be done by a single person to a large, often self-selected group of people.</a:t>
            </a:r>
          </a:p>
          <a:p>
            <a:endParaRPr lang="en-US" dirty="0"/>
          </a:p>
          <a:p>
            <a:r>
              <a:rPr lang="en-US" dirty="0" smtClean="0"/>
              <a:t>It was coined </a:t>
            </a:r>
            <a:r>
              <a:rPr lang="en-US" dirty="0" smtClean="0"/>
              <a:t>in an article of Wired in 2006. However, the idea of many amateurs collaborating directly or indirectly on the same product is not new, and different facets of crowdsourcing were previously studied.</a:t>
            </a:r>
          </a:p>
          <a:p>
            <a:r>
              <a:rPr lang="en-US" dirty="0" smtClean="0"/>
              <a:t>&lt;slide&gt;</a:t>
            </a:r>
            <a:endParaRPr lang="en-US" dirty="0"/>
          </a:p>
          <a:p>
            <a:pPr marL="171450" indent="-171450">
              <a:buFontTx/>
              <a:buChar char="-"/>
            </a:pPr>
            <a:r>
              <a:rPr lang="en-US" dirty="0" smtClean="0"/>
              <a:t>In 2006, </a:t>
            </a:r>
            <a:r>
              <a:rPr lang="en-US" dirty="0" err="1" smtClean="0"/>
              <a:t>Yokai</a:t>
            </a:r>
            <a:r>
              <a:rPr lang="en-US" dirty="0" smtClean="0"/>
              <a:t> </a:t>
            </a:r>
            <a:r>
              <a:rPr lang="en-US" dirty="0" err="1" smtClean="0"/>
              <a:t>Benkler</a:t>
            </a:r>
            <a:r>
              <a:rPr lang="en-US" dirty="0" smtClean="0"/>
              <a:t> wrote </a:t>
            </a:r>
            <a:r>
              <a:rPr lang="en-US" i="1" dirty="0" smtClean="0"/>
              <a:t>Wealth of Networks</a:t>
            </a:r>
            <a:r>
              <a:rPr lang="en-US" dirty="0" smtClean="0"/>
              <a:t>, a critical work trying to understand networked information society. There, he noted the ability of the Internet to empower people to create information goods for each other in the commons, rather than receiving them from firms.</a:t>
            </a:r>
          </a:p>
          <a:p>
            <a:pPr marL="171450" indent="-171450">
              <a:buFontTx/>
              <a:buChar char="-"/>
            </a:pPr>
            <a:r>
              <a:rPr lang="en-US" dirty="0" smtClean="0"/>
              <a:t>Eric von Hippel has been making a similar argument for decades, around technology’s </a:t>
            </a:r>
            <a:r>
              <a:rPr lang="en-US" dirty="0" err="1" smtClean="0"/>
              <a:t>recontextualization</a:t>
            </a:r>
            <a:r>
              <a:rPr lang="en-US" dirty="0" smtClean="0"/>
              <a:t> on users.</a:t>
            </a:r>
          </a:p>
          <a:p>
            <a:pPr marL="171450" indent="-171450">
              <a:buFontTx/>
              <a:buChar char="-"/>
            </a:pPr>
            <a:r>
              <a:rPr lang="en-US" dirty="0" smtClean="0"/>
              <a:t>In 2004, pop science book Wisdom of the Crowds popularized interest in the collective intelligences of crowds, when they are well connected.</a:t>
            </a:r>
          </a:p>
          <a:p>
            <a:pPr marL="171450" indent="-171450">
              <a:buFontTx/>
              <a:buChar char="-"/>
            </a:pPr>
            <a:r>
              <a:rPr lang="en-US" dirty="0" smtClean="0"/>
              <a:t>That same year, </a:t>
            </a:r>
            <a:r>
              <a:rPr lang="en-US" dirty="0" smtClean="0"/>
              <a:t>the concept of </a:t>
            </a:r>
            <a:r>
              <a:rPr lang="en-US" dirty="0" smtClean="0"/>
              <a:t>Human Computation was beginning to gain traction. If </a:t>
            </a:r>
            <a:r>
              <a:rPr lang="en-US" dirty="0" smtClean="0"/>
              <a:t>the wisdom of the crowds refers to the unique abilities of human intelligence in aggregate, human computation focuses on human abilities as distinct from computational methods -- for so long as they are distinct -- and aims to formalize methods to organize humans in manners akin to automation</a:t>
            </a:r>
            <a:r>
              <a:rPr lang="en-US" dirty="0" smtClean="0"/>
              <a:t>.</a:t>
            </a:r>
          </a:p>
          <a:p>
            <a:pPr marL="171450" indent="-171450">
              <a:buFontTx/>
              <a:buChar char="-"/>
            </a:pPr>
            <a:r>
              <a:rPr lang="en-US" dirty="0" smtClean="0"/>
              <a:t>Of course, the vanguard of how well people can collaborate through the aid of networked technology is the free software movement, with started by sharing source code for software but experienced a sea change with the hyper-collaborative Linux project in the early 90s.</a:t>
            </a: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3</a:t>
            </a:fld>
            <a:endParaRPr lang="en-US" dirty="0"/>
          </a:p>
        </p:txBody>
      </p:sp>
    </p:spTree>
    <p:extLst>
      <p:ext uri="{BB962C8B-B14F-4D97-AF65-F5344CB8AC3E}">
        <p14:creationId xmlns:p14="http://schemas.microsoft.com/office/powerpoint/2010/main" val="302961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Taste-Grokking</a:t>
            </a:r>
          </a:p>
          <a:p>
            <a:endParaRPr lang="en-US" b="1" dirty="0" smtClean="0"/>
          </a:p>
          <a:p>
            <a:r>
              <a:rPr lang="en-US" b="0" dirty="0" smtClean="0"/>
              <a:t>Things to note:</a:t>
            </a:r>
            <a:endParaRPr lang="en-US" b="0" dirty="0"/>
          </a:p>
          <a:p>
            <a:pPr marL="171450" indent="-171450">
              <a:buFontTx/>
              <a:buChar char="-"/>
            </a:pPr>
            <a:r>
              <a:rPr lang="en-US" b="0" baseline="0" dirty="0" smtClean="0"/>
              <a:t>No similarity measure</a:t>
            </a:r>
          </a:p>
          <a:p>
            <a:pPr marL="171450" indent="-171450">
              <a:buFontTx/>
              <a:buChar char="-"/>
            </a:pPr>
            <a:r>
              <a:rPr lang="en-US" b="0" baseline="0" dirty="0" smtClean="0"/>
              <a:t>Showing by doing</a:t>
            </a:r>
          </a:p>
          <a:p>
            <a:pPr marL="628650" lvl="1" indent="-171450">
              <a:buFontTx/>
              <a:buChar char="-"/>
            </a:pPr>
            <a:r>
              <a:rPr lang="en-US" b="0" baseline="0" dirty="0" smtClean="0"/>
              <a:t>Similar approach, but communicating by explanation, is utilized for travel-planning with Mobi (Zhang et al.) and </a:t>
            </a:r>
          </a:p>
        </p:txBody>
      </p:sp>
      <p:sp>
        <p:nvSpPr>
          <p:cNvPr id="4" name="Slide Number Placeholder 3"/>
          <p:cNvSpPr>
            <a:spLocks noGrp="1"/>
          </p:cNvSpPr>
          <p:nvPr>
            <p:ph type="sldNum" sz="quarter" idx="10"/>
          </p:nvPr>
        </p:nvSpPr>
        <p:spPr/>
        <p:txBody>
          <a:bodyPr/>
          <a:lstStyle/>
          <a:p>
            <a:fld id="{D4C8578D-3A8C-4DC2-9C29-8426F34223A4}" type="slidenum">
              <a:rPr lang="en-US" smtClean="0"/>
              <a:t>52</a:t>
            </a:fld>
            <a:endParaRPr lang="en-US"/>
          </a:p>
        </p:txBody>
      </p:sp>
    </p:spTree>
    <p:extLst>
      <p:ext uri="{BB962C8B-B14F-4D97-AF65-F5344CB8AC3E}">
        <p14:creationId xmlns:p14="http://schemas.microsoft.com/office/powerpoint/2010/main" val="490166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Since multiple </a:t>
            </a:r>
            <a:r>
              <a:rPr lang="en-US" dirty="0" err="1" smtClean="0"/>
              <a:t>grokkers</a:t>
            </a:r>
            <a:r>
              <a:rPr lang="en-US" dirty="0" smtClean="0"/>
              <a:t> are thinking of the same person, grokking lends itself easily to aggregation</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53</a:t>
            </a:fld>
            <a:endParaRPr lang="en-US"/>
          </a:p>
        </p:txBody>
      </p:sp>
    </p:spTree>
    <p:extLst>
      <p:ext uri="{BB962C8B-B14F-4D97-AF65-F5344CB8AC3E}">
        <p14:creationId xmlns:p14="http://schemas.microsoft.com/office/powerpoint/2010/main" val="2033275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proverbial blind men beholding an elephant, each </a:t>
            </a:r>
            <a:r>
              <a:rPr lang="en-US" dirty="0" err="1" smtClean="0"/>
              <a:t>grokker</a:t>
            </a:r>
            <a:r>
              <a:rPr lang="en-US" baseline="0" dirty="0" smtClean="0"/>
              <a:t> has their own interpretation of the truth that is more effective in the bigger picture. </a:t>
            </a:r>
          </a:p>
          <a:p>
            <a:endParaRPr lang="en-US" baseline="0" dirty="0" smtClean="0"/>
          </a:p>
          <a:p>
            <a:endParaRPr lang="en-US" baseline="0" dirty="0" smtClean="0"/>
          </a:p>
          <a:p>
            <a:r>
              <a:rPr lang="en-US" baseline="0" dirty="0" smtClean="0"/>
              <a:t>(No known copyright, http://www.loc.gov/pictures/item/2004666374/)</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54</a:t>
            </a:fld>
            <a:endParaRPr lang="en-US"/>
          </a:p>
        </p:txBody>
      </p:sp>
    </p:spTree>
    <p:extLst>
      <p:ext uri="{BB962C8B-B14F-4D97-AF65-F5344CB8AC3E}">
        <p14:creationId xmlns:p14="http://schemas.microsoft.com/office/powerpoint/2010/main" val="424997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a:t>
            </a:r>
            <a:r>
              <a:rPr lang="en-US" baseline="0" dirty="0" smtClean="0"/>
              <a:t> applied these two protocols, taste-matching and taste-grokking, to two different types of tasks</a:t>
            </a:r>
            <a:endParaRPr lang="en-US" dirty="0" smtClean="0"/>
          </a:p>
          <a:p>
            <a:endParaRPr lang="en-US" dirty="0" smtClean="0"/>
          </a:p>
          <a:p>
            <a:r>
              <a:rPr lang="en-US" dirty="0" smtClean="0"/>
              <a:t>Size</a:t>
            </a:r>
            <a:r>
              <a:rPr lang="en-US" baseline="0" dirty="0" smtClean="0"/>
              <a:t> of set used for profiling: 10 items; size of recommendation set:90</a:t>
            </a:r>
            <a:endParaRPr lang="en-US" dirty="0" smtClean="0"/>
          </a:p>
          <a:p>
            <a:endParaRPr lang="en-US" dirty="0" smtClean="0"/>
          </a:p>
          <a:p>
            <a:r>
              <a:rPr lang="en-US" dirty="0" smtClean="0"/>
              <a:t>Image Recommendation</a:t>
            </a:r>
          </a:p>
          <a:p>
            <a:pPr marL="171450" indent="-171450">
              <a:buFontTx/>
              <a:buChar char="-"/>
            </a:pPr>
            <a:r>
              <a:rPr lang="en-US" baseline="0" dirty="0" smtClean="0"/>
              <a:t>Product recommendation</a:t>
            </a:r>
          </a:p>
          <a:p>
            <a:pPr marL="628650" lvl="1" indent="-171450">
              <a:buFontTx/>
              <a:buChar char="-"/>
            </a:pPr>
            <a:r>
              <a:rPr lang="en-US" baseline="0" dirty="0" smtClean="0"/>
              <a:t>Specifically, saltshakers</a:t>
            </a:r>
          </a:p>
          <a:p>
            <a:pPr marL="628650" lvl="1" indent="-171450">
              <a:buFontTx/>
              <a:buChar char="-"/>
            </a:pPr>
            <a:r>
              <a:rPr lang="en-US" baseline="0" dirty="0" smtClean="0"/>
              <a:t>A highly visual decision, not common to find people rating multiple saltshakers in existing data</a:t>
            </a:r>
          </a:p>
          <a:p>
            <a:pPr marL="171450" indent="-171450">
              <a:buFontTx/>
              <a:buChar char="-"/>
            </a:pPr>
            <a:r>
              <a:rPr lang="en-US" baseline="0" dirty="0" smtClean="0"/>
              <a:t>Food</a:t>
            </a:r>
          </a:p>
          <a:p>
            <a:pPr marL="628650" lvl="1" indent="-171450">
              <a:buFontTx/>
              <a:buChar char="-"/>
            </a:pPr>
            <a:r>
              <a:rPr lang="en-US" baseline="0" dirty="0" smtClean="0"/>
              <a:t>Photo and name given</a:t>
            </a:r>
          </a:p>
          <a:p>
            <a:pPr marL="628650" lvl="1" indent="-171450">
              <a:buFontTx/>
              <a:buChar char="-"/>
            </a:pPr>
            <a:r>
              <a:rPr lang="en-US" baseline="0" dirty="0" smtClean="0"/>
              <a:t>Two datasets provided, via </a:t>
            </a:r>
            <a:r>
              <a:rPr lang="en-US" baseline="0" dirty="0" err="1" smtClean="0"/>
              <a:t>Foodspotting</a:t>
            </a:r>
            <a:r>
              <a:rPr lang="en-US" baseline="0" dirty="0" smtClean="0"/>
              <a:t>: Seattle and Boston.</a:t>
            </a:r>
          </a:p>
          <a:p>
            <a:pPr marL="628650" lvl="1" indent="-171450">
              <a:buFontTx/>
              <a:buChar char="-"/>
            </a:pPr>
            <a:r>
              <a:rPr lang="en-US" baseline="0" dirty="0" smtClean="0"/>
              <a:t>Quality of photo controlled for, somewhat, by sampling only most popular photos.</a:t>
            </a:r>
          </a:p>
          <a:p>
            <a:pPr marL="1085850" lvl="2" indent="-171450">
              <a:buFontTx/>
              <a:buChar char="-"/>
            </a:pPr>
            <a:r>
              <a:rPr lang="en-US" baseline="0" dirty="0" smtClean="0"/>
              <a:t>These are photos of food that are already liked, we want to differentiate by people</a:t>
            </a:r>
          </a:p>
        </p:txBody>
      </p:sp>
      <p:sp>
        <p:nvSpPr>
          <p:cNvPr id="4" name="Slide Number Placeholder 3"/>
          <p:cNvSpPr>
            <a:spLocks noGrp="1"/>
          </p:cNvSpPr>
          <p:nvPr>
            <p:ph type="sldNum" sz="quarter" idx="10"/>
          </p:nvPr>
        </p:nvSpPr>
        <p:spPr/>
        <p:txBody>
          <a:bodyPr/>
          <a:lstStyle/>
          <a:p>
            <a:fld id="{D4C8578D-3A8C-4DC2-9C29-8426F34223A4}" type="slidenum">
              <a:rPr lang="en-US" smtClean="0"/>
              <a:t>55</a:t>
            </a:fld>
            <a:endParaRPr lang="en-US"/>
          </a:p>
        </p:txBody>
      </p:sp>
    </p:spTree>
    <p:extLst>
      <p:ext uri="{BB962C8B-B14F-4D97-AF65-F5344CB8AC3E}">
        <p14:creationId xmlns:p14="http://schemas.microsoft.com/office/powerpoint/2010/main" val="2076908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quality of the workers you find depends on how man you ask.</a:t>
            </a:r>
          </a:p>
          <a:p>
            <a:r>
              <a:rPr lang="en-US" baseline="0" dirty="0" smtClean="0"/>
              <a:t>If you take the word of 1 person (the baseline)…</a:t>
            </a:r>
          </a:p>
          <a:p>
            <a:r>
              <a:rPr lang="en-US" baseline="0" dirty="0" smtClean="0"/>
              <a:t>If you match against five people and use the opinion of the best…</a:t>
            </a:r>
          </a:p>
          <a:p>
            <a:r>
              <a:rPr lang="en-US" baseline="0" dirty="0" smtClean="0"/>
              <a:t>Match against 10 people…</a:t>
            </a:r>
          </a:p>
          <a:p>
            <a:endParaRPr lang="en-US" baseline="0" dirty="0" smtClean="0"/>
          </a:p>
          <a:p>
            <a:r>
              <a:rPr lang="en-US" baseline="0" dirty="0" smtClean="0"/>
              <a:t>I’ll discuss this further later, but note that </a:t>
            </a:r>
          </a:p>
          <a:p>
            <a:pPr marL="171450" indent="-171450">
              <a:buFontTx/>
              <a:buChar char="-"/>
            </a:pPr>
            <a:r>
              <a:rPr lang="en-US" baseline="0" dirty="0" smtClean="0"/>
              <a:t>Improvements on both sides, but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&lt;click&gt;</a:t>
            </a:r>
          </a:p>
          <a:p>
            <a:pPr marL="171450" indent="-171450">
              <a:buFontTx/>
              <a:buChar char="-"/>
            </a:pPr>
            <a:r>
              <a:rPr lang="en-US" baseline="0" dirty="0" smtClean="0"/>
              <a:t>Food data was better improved by matching than product data</a:t>
            </a:r>
          </a:p>
          <a:p>
            <a:endParaRPr lang="en-US" baseline="0" dirty="0" smtClean="0"/>
          </a:p>
          <a:p>
            <a:r>
              <a:rPr lang="en-US" baseline="0" dirty="0" smtClean="0"/>
              <a:t>(why not aggregate taste-matching? This is possible; we were thinking of cases where you can accumulate ‘assistants’ that would look at different parts of the dataset for you)</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56</a:t>
            </a:fld>
            <a:endParaRPr lang="en-US"/>
          </a:p>
        </p:txBody>
      </p:sp>
    </p:spTree>
    <p:extLst>
      <p:ext uri="{BB962C8B-B14F-4D97-AF65-F5344CB8AC3E}">
        <p14:creationId xmlns:p14="http://schemas.microsoft.com/office/powerpoint/2010/main" val="475051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found the inverse to be true for</a:t>
            </a:r>
            <a:r>
              <a:rPr lang="en-US" baseline="0" dirty="0" smtClean="0"/>
              <a:t> taste-grokking.</a:t>
            </a:r>
            <a:endParaRPr lang="en-US" dirty="0" smtClean="0"/>
          </a:p>
          <a:p>
            <a:r>
              <a:rPr lang="en-US" dirty="0" smtClean="0"/>
              <a:t>For</a:t>
            </a:r>
            <a:r>
              <a:rPr lang="en-US" baseline="0" dirty="0" smtClean="0"/>
              <a:t> taste-grokking, the salt-shakers are predicted much better. </a:t>
            </a:r>
          </a:p>
          <a:p>
            <a:r>
              <a:rPr lang="en-US" baseline="0" dirty="0" smtClean="0"/>
              <a:t>For the food, if you ask anybody to guess, they’re not going to be that good; asking a few </a:t>
            </a:r>
            <a:r>
              <a:rPr lang="en-US" baseline="0" dirty="0" err="1" smtClean="0"/>
              <a:t>peope</a:t>
            </a:r>
            <a:r>
              <a:rPr lang="en-US" baseline="0" dirty="0" smtClean="0"/>
              <a:t> improves that recommendation.</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57</a:t>
            </a:fld>
            <a:endParaRPr lang="en-US"/>
          </a:p>
        </p:txBody>
      </p:sp>
    </p:spTree>
    <p:extLst>
      <p:ext uri="{BB962C8B-B14F-4D97-AF65-F5344CB8AC3E}">
        <p14:creationId xmlns:p14="http://schemas.microsoft.com/office/powerpoint/2010/main" val="15981136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Matching was better for food, grokking better for salt-shakers</a:t>
            </a:r>
          </a:p>
          <a:p>
            <a:pPr marL="171450" indent="-171450">
              <a:buFontTx/>
              <a:buChar char="-"/>
            </a:pPr>
            <a:r>
              <a:rPr lang="en-US" dirty="0" smtClean="0"/>
              <a:t>Why?</a:t>
            </a:r>
          </a:p>
          <a:p>
            <a:pPr marL="628650" lvl="1" indent="-171450">
              <a:buFontTx/>
              <a:buChar char="-"/>
            </a:pPr>
            <a:r>
              <a:rPr lang="en-US" dirty="0" smtClean="0"/>
              <a:t>The</a:t>
            </a:r>
            <a:r>
              <a:rPr lang="en-US" baseline="0" dirty="0" smtClean="0"/>
              <a:t> factors of saltshaker decision making is more visible</a:t>
            </a:r>
          </a:p>
          <a:p>
            <a:pPr marL="1085850" lvl="2" indent="-171450">
              <a:buFontTx/>
              <a:buChar char="-"/>
            </a:pPr>
            <a:r>
              <a:rPr lang="en-US" baseline="0" dirty="0" smtClean="0"/>
              <a:t>When we tried clustering by taste, we saw more surprised in how food groups: </a:t>
            </a:r>
            <a:r>
              <a:rPr lang="en-US" baseline="0" dirty="0" err="1" smtClean="0"/>
              <a:t>overfitting</a:t>
            </a:r>
            <a:r>
              <a:rPr lang="en-US" baseline="0" dirty="0" smtClean="0"/>
              <a:t> mental models</a:t>
            </a:r>
          </a:p>
          <a:p>
            <a:pPr marL="1085850" lvl="2" indent="-171450">
              <a:buFontTx/>
              <a:buChar char="-"/>
            </a:pPr>
            <a:r>
              <a:rPr lang="en-US" baseline="0" dirty="0" smtClean="0"/>
              <a:t>In a complex space like food, you may need more profiling examples</a:t>
            </a:r>
          </a:p>
          <a:p>
            <a:pPr marL="171450" lvl="0" indent="-171450">
              <a:buFontTx/>
              <a:buChar char="-"/>
            </a:pPr>
            <a:r>
              <a:rPr lang="en-US" baseline="0" dirty="0" smtClean="0"/>
              <a:t>If you can afford it, added people to matching keeps improving quality</a:t>
            </a:r>
          </a:p>
          <a:p>
            <a:pPr marL="628650" lvl="1" indent="-171450">
              <a:buFontTx/>
              <a:buChar char="-"/>
            </a:pPr>
            <a:r>
              <a:rPr lang="en-US" baseline="0" dirty="0" smtClean="0"/>
              <a:t>In grokking, you only need a few people</a:t>
            </a:r>
          </a:p>
        </p:txBody>
      </p:sp>
      <p:sp>
        <p:nvSpPr>
          <p:cNvPr id="4" name="Slide Number Placeholder 3"/>
          <p:cNvSpPr>
            <a:spLocks noGrp="1"/>
          </p:cNvSpPr>
          <p:nvPr>
            <p:ph type="sldNum" sz="quarter" idx="10"/>
          </p:nvPr>
        </p:nvSpPr>
        <p:spPr/>
        <p:txBody>
          <a:bodyPr/>
          <a:lstStyle/>
          <a:p>
            <a:fld id="{D4C8578D-3A8C-4DC2-9C29-8426F34223A4}" type="slidenum">
              <a:rPr lang="en-US" smtClean="0"/>
              <a:t>58</a:t>
            </a:fld>
            <a:endParaRPr lang="en-US"/>
          </a:p>
        </p:txBody>
      </p:sp>
    </p:spTree>
    <p:extLst>
      <p:ext uri="{BB962C8B-B14F-4D97-AF65-F5344CB8AC3E}">
        <p14:creationId xmlns:p14="http://schemas.microsoft.com/office/powerpoint/2010/main" val="1013610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trick</a:t>
            </a:r>
            <a:r>
              <a:rPr lang="en-US" baseline="0" dirty="0" smtClean="0"/>
              <a:t> is identifying them beforehand, which is difficult to do</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59</a:t>
            </a:fld>
            <a:endParaRPr lang="en-US"/>
          </a:p>
        </p:txBody>
      </p:sp>
    </p:spTree>
    <p:extLst>
      <p:ext uri="{BB962C8B-B14F-4D97-AF65-F5344CB8AC3E}">
        <p14:creationId xmlns:p14="http://schemas.microsoft.com/office/powerpoint/2010/main" val="1977550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In all these experiments, we randomized</a:t>
            </a:r>
            <a:r>
              <a:rPr lang="en-US" b="0" baseline="0" dirty="0" smtClean="0"/>
              <a:t> the training examples, but it should be noted that the training data matters.</a:t>
            </a:r>
          </a:p>
          <a:p>
            <a:endParaRPr lang="en-US" b="0" baseline="0" dirty="0" smtClean="0"/>
          </a:p>
          <a:p>
            <a:r>
              <a:rPr lang="en-US" b="0" baseline="0" dirty="0" smtClean="0"/>
              <a:t>When we purposively chose profiling information to maximize breadth…</a:t>
            </a:r>
          </a:p>
        </p:txBody>
      </p:sp>
      <p:sp>
        <p:nvSpPr>
          <p:cNvPr id="4" name="Slide Number Placeholder 3"/>
          <p:cNvSpPr>
            <a:spLocks noGrp="1"/>
          </p:cNvSpPr>
          <p:nvPr>
            <p:ph type="sldNum" sz="quarter" idx="10"/>
          </p:nvPr>
        </p:nvSpPr>
        <p:spPr/>
        <p:txBody>
          <a:bodyPr/>
          <a:lstStyle/>
          <a:p>
            <a:fld id="{D4C8578D-3A8C-4DC2-9C29-8426F34223A4}" type="slidenum">
              <a:rPr lang="en-US" smtClean="0"/>
              <a:t>60</a:t>
            </a:fld>
            <a:endParaRPr lang="en-US"/>
          </a:p>
        </p:txBody>
      </p:sp>
    </p:spTree>
    <p:extLst>
      <p:ext uri="{BB962C8B-B14F-4D97-AF65-F5344CB8AC3E}">
        <p14:creationId xmlns:p14="http://schemas.microsoft.com/office/powerpoint/2010/main" val="3683929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 a clear improvement</a:t>
            </a:r>
            <a:r>
              <a:rPr lang="en-US" baseline="0" dirty="0" smtClean="0"/>
              <a:t> in grokking ability.</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61</a:t>
            </a:fld>
            <a:endParaRPr lang="en-US"/>
          </a:p>
        </p:txBody>
      </p:sp>
    </p:spTree>
    <p:extLst>
      <p:ext uri="{BB962C8B-B14F-4D97-AF65-F5344CB8AC3E}">
        <p14:creationId xmlns:p14="http://schemas.microsoft.com/office/powerpoint/2010/main" val="187614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a:t>
            </a:fld>
            <a:endParaRPr lang="en-US"/>
          </a:p>
        </p:txBody>
      </p:sp>
    </p:spTree>
    <p:extLst>
      <p:ext uri="{BB962C8B-B14F-4D97-AF65-F5344CB8AC3E}">
        <p14:creationId xmlns:p14="http://schemas.microsoft.com/office/powerpoint/2010/main" val="562629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Recommendation is a fairly straightforward task.</a:t>
            </a:r>
            <a:r>
              <a:rPr lang="en-US" b="0" baseline="0" dirty="0" smtClean="0"/>
              <a:t> Can we personalize on much more complex tasks?</a:t>
            </a:r>
          </a:p>
          <a:p>
            <a:endParaRPr lang="en-US" b="0" baseline="0" dirty="0" smtClean="0"/>
          </a:p>
          <a:p>
            <a:r>
              <a:rPr lang="en-US" b="0" baseline="0" dirty="0" smtClean="0"/>
              <a:t>To this end, we looked at the ability of crowd workers to highlight film reviews for summarization. They would try to mimic both the salient content, and the amount of highlighted.</a:t>
            </a:r>
          </a:p>
          <a:p>
            <a:endParaRPr lang="en-US" b="0" baseline="0" dirty="0" smtClean="0"/>
          </a:p>
          <a:p>
            <a:r>
              <a:rPr lang="en-US" b="0" baseline="0" dirty="0" smtClean="0"/>
              <a:t>-	difficult to measure, we used text overlap via F1 measure (the harmonic mean btw precision and recall)</a:t>
            </a:r>
          </a:p>
          <a:p>
            <a:pPr marL="171450" indent="-171450">
              <a:buFontTx/>
              <a:buChar char="-"/>
            </a:pPr>
            <a:r>
              <a:rPr lang="en-US" b="0" baseline="0" dirty="0" smtClean="0"/>
              <a:t>Training example </a:t>
            </a:r>
            <a:r>
              <a:rPr lang="en-US" b="0" i="1" baseline="0" dirty="0" smtClean="0"/>
              <a:t>N=1</a:t>
            </a:r>
            <a:r>
              <a:rPr lang="en-US" b="0" i="0" baseline="0" dirty="0" smtClean="0"/>
              <a:t> (based on expected information communicated)</a:t>
            </a:r>
          </a:p>
          <a:p>
            <a:pPr marL="171450" indent="-171450">
              <a:buFontTx/>
              <a:buChar char="-"/>
            </a:pPr>
            <a:endParaRPr lang="en-US" b="0" baseline="0"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62</a:t>
            </a:fld>
            <a:endParaRPr lang="en-US"/>
          </a:p>
        </p:txBody>
      </p:sp>
    </p:spTree>
    <p:extLst>
      <p:ext uri="{BB962C8B-B14F-4D97-AF65-F5344CB8AC3E}">
        <p14:creationId xmlns:p14="http://schemas.microsoft.com/office/powerpoint/2010/main" val="1660408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Film highlighting</a:t>
            </a:r>
            <a:endParaRPr lang="en-US" b="0" dirty="0" smtClean="0"/>
          </a:p>
          <a:p>
            <a:pPr marL="171450" indent="-171450">
              <a:buFontTx/>
              <a:buChar char="-"/>
            </a:pPr>
            <a:r>
              <a:rPr lang="en-US" b="0" baseline="0" dirty="0" smtClean="0"/>
              <a:t>Surprisingly, matching does work for a complex task like this</a:t>
            </a:r>
          </a:p>
        </p:txBody>
      </p:sp>
      <p:sp>
        <p:nvSpPr>
          <p:cNvPr id="4" name="Slide Number Placeholder 3"/>
          <p:cNvSpPr>
            <a:spLocks noGrp="1"/>
          </p:cNvSpPr>
          <p:nvPr>
            <p:ph type="sldNum" sz="quarter" idx="10"/>
          </p:nvPr>
        </p:nvSpPr>
        <p:spPr/>
        <p:txBody>
          <a:bodyPr/>
          <a:lstStyle/>
          <a:p>
            <a:fld id="{D4C8578D-3A8C-4DC2-9C29-8426F34223A4}" type="slidenum">
              <a:rPr lang="en-US" smtClean="0"/>
              <a:t>63</a:t>
            </a:fld>
            <a:endParaRPr lang="en-US"/>
          </a:p>
        </p:txBody>
      </p:sp>
    </p:spTree>
    <p:extLst>
      <p:ext uri="{BB962C8B-B14F-4D97-AF65-F5344CB8AC3E}">
        <p14:creationId xmlns:p14="http://schemas.microsoft.com/office/powerpoint/2010/main" val="1607300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Grokking is task-driven, with apparent ground truth – traditional quality control can be used. </a:t>
            </a: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dirty="0" smtClean="0"/>
              <a:t>In matching,</a:t>
            </a:r>
            <a:r>
              <a:rPr lang="en-US" b="0" baseline="0" dirty="0" smtClean="0"/>
              <a:t> workers are asked to give their opinion, so it’s hard to tell if they are cheating; however, they’ll usually remain unmatched</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Task complexity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 the factors affecting opinion-forming easy to make sense of?</a:t>
            </a:r>
          </a:p>
          <a:p>
            <a:r>
              <a:rPr lang="en-US" dirty="0" smtClean="0"/>
              <a:t>- Our</a:t>
            </a:r>
            <a:r>
              <a:rPr lang="en-US" baseline="0" dirty="0" smtClean="0"/>
              <a:t> workers spoke of their decision making for salt-shakers in predominantly visual terms</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64</a:t>
            </a:fld>
            <a:endParaRPr lang="en-US"/>
          </a:p>
        </p:txBody>
      </p:sp>
    </p:spTree>
    <p:extLst>
      <p:ext uri="{BB962C8B-B14F-4D97-AF65-F5344CB8AC3E}">
        <p14:creationId xmlns:p14="http://schemas.microsoft.com/office/powerpoint/2010/main" val="18195759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8578D-3A8C-4DC2-9C29-8426F34223A4}" type="slidenum">
              <a:rPr lang="en-US" smtClean="0"/>
              <a:t>65</a:t>
            </a:fld>
            <a:endParaRPr lang="en-US"/>
          </a:p>
        </p:txBody>
      </p:sp>
    </p:spTree>
    <p:extLst>
      <p:ext uri="{BB962C8B-B14F-4D97-AF65-F5344CB8AC3E}">
        <p14:creationId xmlns:p14="http://schemas.microsoft.com/office/powerpoint/2010/main" val="140237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5</a:t>
            </a:fld>
            <a:endParaRPr lang="en-US"/>
          </a:p>
        </p:txBody>
      </p:sp>
    </p:spTree>
    <p:extLst>
      <p:ext uri="{BB962C8B-B14F-4D97-AF65-F5344CB8AC3E}">
        <p14:creationId xmlns:p14="http://schemas.microsoft.com/office/powerpoint/2010/main" val="3189227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boon for certain types of research,</a:t>
            </a:r>
            <a:r>
              <a:rPr lang="en-US" baseline="0" dirty="0" smtClean="0"/>
              <a:t> but also introduces issues due the subjectivity inherent to certain </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6</a:t>
            </a:fld>
            <a:endParaRPr lang="en-US"/>
          </a:p>
        </p:txBody>
      </p:sp>
    </p:spTree>
    <p:extLst>
      <p:ext uri="{BB962C8B-B14F-4D97-AF65-F5344CB8AC3E}">
        <p14:creationId xmlns:p14="http://schemas.microsoft.com/office/powerpoint/2010/main" val="198560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7</a:t>
            </a:fld>
            <a:endParaRPr lang="en-US"/>
          </a:p>
        </p:txBody>
      </p:sp>
    </p:spTree>
    <p:extLst>
      <p:ext uri="{BB962C8B-B14F-4D97-AF65-F5344CB8AC3E}">
        <p14:creationId xmlns:p14="http://schemas.microsoft.com/office/powerpoint/2010/main" val="3584086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digital humanist</a:t>
            </a:r>
            <a:r>
              <a:rPr lang="en-US" baseline="0" dirty="0" smtClean="0"/>
              <a:t> I’m well aware of the discord between qualitative close reading and large-scale quantified research. These activities that people are so good at -- description, judgment, criticism, interpretation – these often fall by the wayside as we work with bigger datasets, bigger collections. Crowdsourcing helps us bring it back.</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8</a:t>
            </a:fld>
            <a:endParaRPr lang="en-US"/>
          </a:p>
        </p:txBody>
      </p:sp>
    </p:spTree>
    <p:extLst>
      <p:ext uri="{BB962C8B-B14F-4D97-AF65-F5344CB8AC3E}">
        <p14:creationId xmlns:p14="http://schemas.microsoft.com/office/powerpoint/2010/main" val="3900394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I’m presenting my dissertation research pertaining to data quality issues in crowdsourcing.</a:t>
            </a:r>
          </a:p>
          <a:p>
            <a:endParaRPr lang="en-US" dirty="0"/>
          </a:p>
          <a:p>
            <a:r>
              <a:rPr lang="en-US" dirty="0" smtClean="0"/>
              <a:t>How do you interpret and collect contributions from paid online crowds reliably?</a:t>
            </a:r>
          </a:p>
          <a:p>
            <a:endParaRPr lang="en-US" dirty="0"/>
          </a:p>
          <a:p>
            <a:r>
              <a:rPr lang="en-US" dirty="0" smtClean="0"/>
              <a:t>Before I delve too deep into what exactly that means, it’s important to understand some of the background around what is known as crowdsourcing and how it pertains to us.</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9</a:t>
            </a:fld>
            <a:endParaRPr lang="en-US"/>
          </a:p>
        </p:txBody>
      </p:sp>
    </p:spTree>
    <p:extLst>
      <p:ext uri="{BB962C8B-B14F-4D97-AF65-F5344CB8AC3E}">
        <p14:creationId xmlns:p14="http://schemas.microsoft.com/office/powerpoint/2010/main" val="918772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14"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11" name="Rectangle 10"/>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9" name="Rectangle 8"/>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41845769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12428649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4"/>
            <a:ext cx="5378822" cy="5058575"/>
          </a:xfrm>
          <a:solidFill>
            <a:schemeClr val="bg1">
              <a:lumMod val="85000"/>
            </a:schemeClr>
          </a:solidFill>
          <a:ln>
            <a:noFill/>
          </a:ln>
        </p:spPr>
        <p:txBody>
          <a:bodyPr/>
          <a:lstStyle/>
          <a:p>
            <a:endParaRPr lang="en-US"/>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21"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9" name="Rectangle 8"/>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1" name="Rectangle 10"/>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32824207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1" y="0"/>
            <a:ext cx="6290235" cy="6858000"/>
          </a:xfrm>
          <a:solidFill>
            <a:srgbClr val="D9D9D9"/>
          </a:solidFill>
        </p:spPr>
        <p:txBody>
          <a:bodyPr anchor="t"/>
          <a:lstStyle>
            <a:lvl1pPr marL="0" indent="0" algn="ctr">
              <a:buNone/>
              <a:defRPr/>
            </a:lvl1pPr>
          </a:lstStyle>
          <a:p>
            <a:endParaRPr lang="id-ID"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6334251" y="6446060"/>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26651014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313D57-A45B-4550-9E39-0D17023F1849}" type="datetime1">
              <a:rPr lang="en-US" smtClean="0"/>
              <a:t>9/19/2015</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00156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32870-7A01-4F3E-96A8-24836A241B3B}" type="datetime1">
              <a:rPr lang="en-US" smtClean="0"/>
              <a:t>9/19/2015</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
        <p:nvSpPr>
          <p:cNvPr id="4" name="Slide Number Placeholder 3"/>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64793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E1B67B-B663-4C4C-BE6A-F80BF6F616D7}" type="datetime1">
              <a:rPr lang="en-US" smtClean="0"/>
              <a:t>9/19/2015</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
        <p:nvSpPr>
          <p:cNvPr id="7" name="Slide Number Placeholder 6"/>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163757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rgbClr val="D9D9D9"/>
          </a:solidFill>
        </p:spPr>
        <p:txBody>
          <a:bodyPr/>
          <a:lstStyle>
            <a:lvl1pPr marL="0" indent="0">
              <a:buNone/>
              <a:defRPr/>
            </a:lvl1pPr>
          </a:lstStyle>
          <a:p>
            <a:endParaRPr lang="en-US" dirty="0"/>
          </a:p>
        </p:txBody>
      </p:sp>
    </p:spTree>
    <p:extLst>
      <p:ext uri="{BB962C8B-B14F-4D97-AF65-F5344CB8AC3E}">
        <p14:creationId xmlns:p14="http://schemas.microsoft.com/office/powerpoint/2010/main" val="140757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dirty="0">
              <a:latin typeface="+mj-lt"/>
            </a:endParaRPr>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80" r:id="rId4"/>
    <p:sldLayoutId id="2147483686" r:id="rId5"/>
    <p:sldLayoutId id="2147483687" r:id="rId6"/>
    <p:sldLayoutId id="2147483688" r:id="rId7"/>
    <p:sldLayoutId id="2147483689" r:id="rId8"/>
  </p:sldLayoutIdLst>
  <p:timing>
    <p:tnLst>
      <p:par>
        <p:cTn id="1" dur="indefinite" restart="never" nodeType="tmRoot"/>
      </p:par>
    </p:tnLst>
  </p:timing>
  <p:hf hdr="0" ftr="0" dt="0"/>
  <p:txStyles>
    <p:titleStyle>
      <a:lvl1pPr algn="l" defTabSz="914354" rtl="0" eaLnBrk="1" latinLnBrk="0" hangingPunct="1">
        <a:lnSpc>
          <a:spcPct val="90000"/>
        </a:lnSpc>
        <a:spcBef>
          <a:spcPct val="0"/>
        </a:spcBef>
        <a:buNone/>
        <a:defRPr lang="en-US" sz="3000" kern="1200">
          <a:solidFill>
            <a:schemeClr val="tx1">
              <a:lumMod val="75000"/>
              <a:lumOff val="25000"/>
            </a:schemeClr>
          </a:solidFill>
          <a:latin typeface="Roboto Medium" panose="02000000000000000000" pitchFamily="2" charset="0"/>
          <a:ea typeface="Roboto Medium" panose="02000000000000000000" pitchFamily="2" charset="0"/>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7.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customXml" Target="../ink/ink8.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10.xml"/></Relationships>
</file>

<file path=ppt/slides/_rels/slide25.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customXml" Target="../ink/ink12.xml"/><Relationship Id="rId4" Type="http://schemas.openxmlformats.org/officeDocument/2006/relationships/image" Target="../media/image15.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0.emf"/><Relationship Id="rId2"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19.emf"/><Relationship Id="rId4" Type="http://schemas.openxmlformats.org/officeDocument/2006/relationships/customXml" Target="../ink/ink15.xml"/></Relationships>
</file>

<file path=ppt/slides/_rels/slide29.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21.emf"/><Relationship Id="rId7" Type="http://schemas.openxmlformats.org/officeDocument/2006/relationships/image" Target="../media/image23.emf"/><Relationship Id="rId2" Type="http://schemas.openxmlformats.org/officeDocument/2006/relationships/customXml" Target="../ink/ink17.xml"/><Relationship Id="rId1" Type="http://schemas.openxmlformats.org/officeDocument/2006/relationships/slideLayout" Target="../slideLayouts/slideLayout2.xml"/><Relationship Id="rId6" Type="http://schemas.openxmlformats.org/officeDocument/2006/relationships/customXml" Target="../ink/ink19.xml"/><Relationship Id="rId5" Type="http://schemas.openxmlformats.org/officeDocument/2006/relationships/image" Target="../media/image22.emf"/><Relationship Id="rId4" Type="http://schemas.openxmlformats.org/officeDocument/2006/relationships/customXml" Target="../ink/ink18.xml"/><Relationship Id="rId9" Type="http://schemas.openxmlformats.org/officeDocument/2006/relationships/image" Target="../media/image2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23.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customXml" Target="../ink/ink24.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6.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27.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31.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32.xml"/></Relationships>
</file>

<file path=ppt/slides/_rels/slide3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34.xml"/><Relationship Id="rId1" Type="http://schemas.openxmlformats.org/officeDocument/2006/relationships/slideLayout" Target="../slideLayouts/slideLayout2.xml"/><Relationship Id="rId5" Type="http://schemas.openxmlformats.org/officeDocument/2006/relationships/image" Target="../media/image310.emf"/><Relationship Id="rId4" Type="http://schemas.openxmlformats.org/officeDocument/2006/relationships/customXml" Target="../ink/ink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44.xml.rels><?xml version="1.0" encoding="UTF-8" standalone="yes"?>
<Relationships xmlns="http://schemas.openxmlformats.org/package/2006/relationships"><Relationship Id="rId13" Type="http://schemas.openxmlformats.org/officeDocument/2006/relationships/image" Target="../media/image52.jpeg"/><Relationship Id="rId18" Type="http://schemas.openxmlformats.org/officeDocument/2006/relationships/image" Target="../media/image57.jpeg"/><Relationship Id="rId26" Type="http://schemas.openxmlformats.org/officeDocument/2006/relationships/image" Target="../media/image65.jpeg"/><Relationship Id="rId39" Type="http://schemas.openxmlformats.org/officeDocument/2006/relationships/image" Target="../media/image78.jpeg"/><Relationship Id="rId21" Type="http://schemas.openxmlformats.org/officeDocument/2006/relationships/image" Target="../media/image60.jpeg"/><Relationship Id="rId34" Type="http://schemas.openxmlformats.org/officeDocument/2006/relationships/image" Target="../media/image73.jpeg"/><Relationship Id="rId42" Type="http://schemas.openxmlformats.org/officeDocument/2006/relationships/image" Target="../media/image81.jpg"/><Relationship Id="rId47" Type="http://schemas.openxmlformats.org/officeDocument/2006/relationships/image" Target="../media/image86.jpeg"/><Relationship Id="rId50" Type="http://schemas.openxmlformats.org/officeDocument/2006/relationships/image" Target="../media/image89.jpeg"/><Relationship Id="rId55" Type="http://schemas.openxmlformats.org/officeDocument/2006/relationships/image" Target="../media/image94.jpeg"/><Relationship Id="rId63" Type="http://schemas.openxmlformats.org/officeDocument/2006/relationships/image" Target="../media/image102.jpeg"/><Relationship Id="rId68" Type="http://schemas.openxmlformats.org/officeDocument/2006/relationships/image" Target="../media/image107.jpeg"/><Relationship Id="rId76" Type="http://schemas.openxmlformats.org/officeDocument/2006/relationships/image" Target="../media/image115.jpeg"/><Relationship Id="rId84" Type="http://schemas.openxmlformats.org/officeDocument/2006/relationships/image" Target="../media/image123.jpeg"/><Relationship Id="rId89" Type="http://schemas.openxmlformats.org/officeDocument/2006/relationships/image" Target="../media/image128.jpeg"/><Relationship Id="rId7" Type="http://schemas.openxmlformats.org/officeDocument/2006/relationships/image" Target="../media/image46.jpeg"/><Relationship Id="rId71" Type="http://schemas.openxmlformats.org/officeDocument/2006/relationships/image" Target="../media/image110.jpeg"/><Relationship Id="rId92" Type="http://schemas.openxmlformats.org/officeDocument/2006/relationships/image" Target="../media/image131.jpeg"/><Relationship Id="rId2" Type="http://schemas.openxmlformats.org/officeDocument/2006/relationships/notesSlide" Target="../notesSlides/notesSlide22.xml"/><Relationship Id="rId16" Type="http://schemas.openxmlformats.org/officeDocument/2006/relationships/image" Target="../media/image55.jpeg"/><Relationship Id="rId29" Type="http://schemas.openxmlformats.org/officeDocument/2006/relationships/image" Target="../media/image68.jpeg"/><Relationship Id="rId11" Type="http://schemas.openxmlformats.org/officeDocument/2006/relationships/image" Target="../media/image50.jpeg"/><Relationship Id="rId24" Type="http://schemas.openxmlformats.org/officeDocument/2006/relationships/image" Target="../media/image63.jpeg"/><Relationship Id="rId32" Type="http://schemas.openxmlformats.org/officeDocument/2006/relationships/image" Target="../media/image71.jpeg"/><Relationship Id="rId37" Type="http://schemas.openxmlformats.org/officeDocument/2006/relationships/image" Target="../media/image76.jpeg"/><Relationship Id="rId40" Type="http://schemas.openxmlformats.org/officeDocument/2006/relationships/image" Target="../media/image79.jpeg"/><Relationship Id="rId45" Type="http://schemas.openxmlformats.org/officeDocument/2006/relationships/image" Target="../media/image84.jpeg"/><Relationship Id="rId53" Type="http://schemas.openxmlformats.org/officeDocument/2006/relationships/image" Target="../media/image92.jpeg"/><Relationship Id="rId58" Type="http://schemas.openxmlformats.org/officeDocument/2006/relationships/image" Target="../media/image97.jpeg"/><Relationship Id="rId66" Type="http://schemas.openxmlformats.org/officeDocument/2006/relationships/image" Target="../media/image105.jpeg"/><Relationship Id="rId74" Type="http://schemas.openxmlformats.org/officeDocument/2006/relationships/image" Target="../media/image113.jpeg"/><Relationship Id="rId79" Type="http://schemas.openxmlformats.org/officeDocument/2006/relationships/image" Target="../media/image118.jpeg"/><Relationship Id="rId87" Type="http://schemas.openxmlformats.org/officeDocument/2006/relationships/image" Target="../media/image126.jpeg"/><Relationship Id="rId5" Type="http://schemas.openxmlformats.org/officeDocument/2006/relationships/image" Target="../media/image44.jpeg"/><Relationship Id="rId61" Type="http://schemas.openxmlformats.org/officeDocument/2006/relationships/image" Target="../media/image100.jpeg"/><Relationship Id="rId82" Type="http://schemas.openxmlformats.org/officeDocument/2006/relationships/image" Target="../media/image121.jpeg"/><Relationship Id="rId90" Type="http://schemas.openxmlformats.org/officeDocument/2006/relationships/image" Target="../media/image129.jpeg"/><Relationship Id="rId19" Type="http://schemas.openxmlformats.org/officeDocument/2006/relationships/image" Target="../media/image58.jpeg"/><Relationship Id="rId14" Type="http://schemas.openxmlformats.org/officeDocument/2006/relationships/image" Target="../media/image53.jpeg"/><Relationship Id="rId22" Type="http://schemas.openxmlformats.org/officeDocument/2006/relationships/image" Target="../media/image61.jpeg"/><Relationship Id="rId27" Type="http://schemas.openxmlformats.org/officeDocument/2006/relationships/image" Target="../media/image66.jpeg"/><Relationship Id="rId30" Type="http://schemas.openxmlformats.org/officeDocument/2006/relationships/image" Target="../media/image69.jpeg"/><Relationship Id="rId35" Type="http://schemas.openxmlformats.org/officeDocument/2006/relationships/image" Target="../media/image74.jpeg"/><Relationship Id="rId43" Type="http://schemas.openxmlformats.org/officeDocument/2006/relationships/image" Target="../media/image82.jpeg"/><Relationship Id="rId48" Type="http://schemas.openxmlformats.org/officeDocument/2006/relationships/image" Target="../media/image87.jpeg"/><Relationship Id="rId56" Type="http://schemas.openxmlformats.org/officeDocument/2006/relationships/image" Target="../media/image95.jpeg"/><Relationship Id="rId64" Type="http://schemas.openxmlformats.org/officeDocument/2006/relationships/image" Target="../media/image103.jpeg"/><Relationship Id="rId69" Type="http://schemas.openxmlformats.org/officeDocument/2006/relationships/image" Target="../media/image108.jpeg"/><Relationship Id="rId77" Type="http://schemas.openxmlformats.org/officeDocument/2006/relationships/image" Target="../media/image116.jpeg"/><Relationship Id="rId8" Type="http://schemas.openxmlformats.org/officeDocument/2006/relationships/image" Target="../media/image47.jpeg"/><Relationship Id="rId51" Type="http://schemas.openxmlformats.org/officeDocument/2006/relationships/image" Target="../media/image90.jpeg"/><Relationship Id="rId72" Type="http://schemas.openxmlformats.org/officeDocument/2006/relationships/image" Target="../media/image111.jpeg"/><Relationship Id="rId80" Type="http://schemas.openxmlformats.org/officeDocument/2006/relationships/image" Target="../media/image119.jpeg"/><Relationship Id="rId85" Type="http://schemas.openxmlformats.org/officeDocument/2006/relationships/image" Target="../media/image124.jpg"/><Relationship Id="rId93" Type="http://schemas.openxmlformats.org/officeDocument/2006/relationships/image" Target="../media/image38.jpg"/><Relationship Id="rId3" Type="http://schemas.openxmlformats.org/officeDocument/2006/relationships/image" Target="../media/image42.jpeg"/><Relationship Id="rId12" Type="http://schemas.openxmlformats.org/officeDocument/2006/relationships/image" Target="../media/image51.jpeg"/><Relationship Id="rId17" Type="http://schemas.openxmlformats.org/officeDocument/2006/relationships/image" Target="../media/image56.jpeg"/><Relationship Id="rId25" Type="http://schemas.openxmlformats.org/officeDocument/2006/relationships/image" Target="../media/image64.jpeg"/><Relationship Id="rId33" Type="http://schemas.openxmlformats.org/officeDocument/2006/relationships/image" Target="../media/image72.jpg"/><Relationship Id="rId38" Type="http://schemas.openxmlformats.org/officeDocument/2006/relationships/image" Target="../media/image77.jpeg"/><Relationship Id="rId46" Type="http://schemas.openxmlformats.org/officeDocument/2006/relationships/image" Target="../media/image85.jpeg"/><Relationship Id="rId59" Type="http://schemas.openxmlformats.org/officeDocument/2006/relationships/image" Target="../media/image98.jpeg"/><Relationship Id="rId67" Type="http://schemas.openxmlformats.org/officeDocument/2006/relationships/image" Target="../media/image106.jpeg"/><Relationship Id="rId20" Type="http://schemas.openxmlformats.org/officeDocument/2006/relationships/image" Target="../media/image59.jpeg"/><Relationship Id="rId41" Type="http://schemas.openxmlformats.org/officeDocument/2006/relationships/image" Target="../media/image80.jpeg"/><Relationship Id="rId54" Type="http://schemas.openxmlformats.org/officeDocument/2006/relationships/image" Target="../media/image93.jpeg"/><Relationship Id="rId62" Type="http://schemas.openxmlformats.org/officeDocument/2006/relationships/image" Target="../media/image101.jpeg"/><Relationship Id="rId70" Type="http://schemas.openxmlformats.org/officeDocument/2006/relationships/image" Target="../media/image109.jpeg"/><Relationship Id="rId75" Type="http://schemas.openxmlformats.org/officeDocument/2006/relationships/image" Target="../media/image114.jpeg"/><Relationship Id="rId83" Type="http://schemas.openxmlformats.org/officeDocument/2006/relationships/image" Target="../media/image122.jpeg"/><Relationship Id="rId88" Type="http://schemas.openxmlformats.org/officeDocument/2006/relationships/image" Target="../media/image127.jpeg"/><Relationship Id="rId91" Type="http://schemas.openxmlformats.org/officeDocument/2006/relationships/image" Target="../media/image130.jpeg"/><Relationship Id="rId1" Type="http://schemas.openxmlformats.org/officeDocument/2006/relationships/slideLayout" Target="../slideLayouts/slideLayout5.xml"/><Relationship Id="rId6" Type="http://schemas.openxmlformats.org/officeDocument/2006/relationships/image" Target="../media/image45.jpeg"/><Relationship Id="rId15" Type="http://schemas.openxmlformats.org/officeDocument/2006/relationships/image" Target="../media/image54.jpeg"/><Relationship Id="rId23" Type="http://schemas.openxmlformats.org/officeDocument/2006/relationships/image" Target="../media/image62.jpeg"/><Relationship Id="rId28" Type="http://schemas.openxmlformats.org/officeDocument/2006/relationships/image" Target="../media/image67.jpeg"/><Relationship Id="rId36" Type="http://schemas.openxmlformats.org/officeDocument/2006/relationships/image" Target="../media/image75.jpeg"/><Relationship Id="rId49" Type="http://schemas.openxmlformats.org/officeDocument/2006/relationships/image" Target="../media/image88.jpeg"/><Relationship Id="rId57" Type="http://schemas.openxmlformats.org/officeDocument/2006/relationships/image" Target="../media/image96.jpeg"/><Relationship Id="rId10" Type="http://schemas.openxmlformats.org/officeDocument/2006/relationships/image" Target="../media/image49.jpeg"/><Relationship Id="rId31" Type="http://schemas.openxmlformats.org/officeDocument/2006/relationships/image" Target="../media/image70.jpeg"/><Relationship Id="rId44" Type="http://schemas.openxmlformats.org/officeDocument/2006/relationships/image" Target="../media/image83.jpeg"/><Relationship Id="rId52" Type="http://schemas.openxmlformats.org/officeDocument/2006/relationships/image" Target="../media/image91.jpeg"/><Relationship Id="rId60" Type="http://schemas.openxmlformats.org/officeDocument/2006/relationships/image" Target="../media/image99.jpeg"/><Relationship Id="rId65" Type="http://schemas.openxmlformats.org/officeDocument/2006/relationships/image" Target="../media/image104.jpeg"/><Relationship Id="rId73" Type="http://schemas.openxmlformats.org/officeDocument/2006/relationships/image" Target="../media/image112.jpeg"/><Relationship Id="rId78" Type="http://schemas.openxmlformats.org/officeDocument/2006/relationships/image" Target="../media/image117.jpeg"/><Relationship Id="rId81" Type="http://schemas.openxmlformats.org/officeDocument/2006/relationships/image" Target="../media/image120.jpeg"/><Relationship Id="rId86" Type="http://schemas.openxmlformats.org/officeDocument/2006/relationships/image" Target="../media/image125.jpeg"/><Relationship Id="rId4" Type="http://schemas.openxmlformats.org/officeDocument/2006/relationships/image" Target="../media/image43.jpeg"/><Relationship Id="rId9" Type="http://schemas.openxmlformats.org/officeDocument/2006/relationships/image" Target="../media/image48.jpeg"/></Relationships>
</file>

<file path=ppt/slides/_rels/slide45.xml.rels><?xml version="1.0" encoding="UTF-8" standalone="yes"?>
<Relationships xmlns="http://schemas.openxmlformats.org/package/2006/relationships"><Relationship Id="rId26" Type="http://schemas.openxmlformats.org/officeDocument/2006/relationships/image" Target="../media/image151.jpeg"/><Relationship Id="rId21" Type="http://schemas.openxmlformats.org/officeDocument/2006/relationships/image" Target="../media/image146.jpeg"/><Relationship Id="rId34" Type="http://schemas.openxmlformats.org/officeDocument/2006/relationships/image" Target="../media/image159.jpeg"/><Relationship Id="rId42" Type="http://schemas.openxmlformats.org/officeDocument/2006/relationships/image" Target="../media/image165.jpg"/><Relationship Id="rId47" Type="http://schemas.openxmlformats.org/officeDocument/2006/relationships/image" Target="../media/image170.jpeg"/><Relationship Id="rId50" Type="http://schemas.openxmlformats.org/officeDocument/2006/relationships/image" Target="../media/image173.jpg"/><Relationship Id="rId55" Type="http://schemas.openxmlformats.org/officeDocument/2006/relationships/image" Target="../media/image176.jpg"/><Relationship Id="rId63" Type="http://schemas.openxmlformats.org/officeDocument/2006/relationships/image" Target="../media/image112.jpeg"/><Relationship Id="rId68" Type="http://schemas.openxmlformats.org/officeDocument/2006/relationships/image" Target="../media/image181.jpeg"/><Relationship Id="rId76" Type="http://schemas.openxmlformats.org/officeDocument/2006/relationships/image" Target="../media/image189.jpeg"/><Relationship Id="rId84" Type="http://schemas.openxmlformats.org/officeDocument/2006/relationships/image" Target="../media/image197.jpeg"/><Relationship Id="rId89" Type="http://schemas.openxmlformats.org/officeDocument/2006/relationships/image" Target="../media/image201.jpeg"/><Relationship Id="rId97" Type="http://schemas.openxmlformats.org/officeDocument/2006/relationships/image" Target="../media/image209.jpeg"/><Relationship Id="rId7" Type="http://schemas.openxmlformats.org/officeDocument/2006/relationships/image" Target="../media/image133.png"/><Relationship Id="rId71" Type="http://schemas.openxmlformats.org/officeDocument/2006/relationships/image" Target="../media/image184.jpeg"/><Relationship Id="rId92" Type="http://schemas.openxmlformats.org/officeDocument/2006/relationships/image" Target="../media/image204.jpeg"/><Relationship Id="rId2" Type="http://schemas.openxmlformats.org/officeDocument/2006/relationships/notesSlide" Target="../notesSlides/notesSlide23.xml"/><Relationship Id="rId16" Type="http://schemas.openxmlformats.org/officeDocument/2006/relationships/image" Target="../media/image141.jpeg"/><Relationship Id="rId29" Type="http://schemas.openxmlformats.org/officeDocument/2006/relationships/image" Target="../media/image154.jpeg"/><Relationship Id="rId11" Type="http://schemas.openxmlformats.org/officeDocument/2006/relationships/image" Target="../media/image136.jpeg"/><Relationship Id="rId24" Type="http://schemas.openxmlformats.org/officeDocument/2006/relationships/image" Target="../media/image149.jpeg"/><Relationship Id="rId32" Type="http://schemas.openxmlformats.org/officeDocument/2006/relationships/image" Target="../media/image157.jpeg"/><Relationship Id="rId37" Type="http://schemas.openxmlformats.org/officeDocument/2006/relationships/image" Target="../media/image161.jpg"/><Relationship Id="rId40" Type="http://schemas.openxmlformats.org/officeDocument/2006/relationships/image" Target="../media/image39.jpg"/><Relationship Id="rId45" Type="http://schemas.openxmlformats.org/officeDocument/2006/relationships/image" Target="../media/image168.jpg"/><Relationship Id="rId53" Type="http://schemas.openxmlformats.org/officeDocument/2006/relationships/image" Target="../media/image175.jpeg"/><Relationship Id="rId58" Type="http://schemas.openxmlformats.org/officeDocument/2006/relationships/image" Target="../media/image82.jpeg"/><Relationship Id="rId66" Type="http://schemas.openxmlformats.org/officeDocument/2006/relationships/image" Target="../media/image128.jpeg"/><Relationship Id="rId74" Type="http://schemas.openxmlformats.org/officeDocument/2006/relationships/image" Target="../media/image187.jpeg"/><Relationship Id="rId79" Type="http://schemas.openxmlformats.org/officeDocument/2006/relationships/image" Target="../media/image192.jpeg"/><Relationship Id="rId87" Type="http://schemas.openxmlformats.org/officeDocument/2006/relationships/image" Target="../media/image200.jpeg"/><Relationship Id="rId5" Type="http://schemas.openxmlformats.org/officeDocument/2006/relationships/image" Target="../media/image132.png"/><Relationship Id="rId61" Type="http://schemas.openxmlformats.org/officeDocument/2006/relationships/image" Target="../media/image100.jpeg"/><Relationship Id="rId82" Type="http://schemas.openxmlformats.org/officeDocument/2006/relationships/image" Target="../media/image195.jpeg"/><Relationship Id="rId90" Type="http://schemas.openxmlformats.org/officeDocument/2006/relationships/image" Target="../media/image202.jpeg"/><Relationship Id="rId95" Type="http://schemas.openxmlformats.org/officeDocument/2006/relationships/image" Target="../media/image207.jpeg"/><Relationship Id="rId19" Type="http://schemas.openxmlformats.org/officeDocument/2006/relationships/image" Target="../media/image144.jpeg"/><Relationship Id="rId14" Type="http://schemas.openxmlformats.org/officeDocument/2006/relationships/image" Target="../media/image139.jpeg"/><Relationship Id="rId22" Type="http://schemas.openxmlformats.org/officeDocument/2006/relationships/image" Target="../media/image147.jpeg"/><Relationship Id="rId27" Type="http://schemas.openxmlformats.org/officeDocument/2006/relationships/image" Target="../media/image152.jpeg"/><Relationship Id="rId30" Type="http://schemas.openxmlformats.org/officeDocument/2006/relationships/image" Target="../media/image155.jpeg"/><Relationship Id="rId35" Type="http://schemas.openxmlformats.org/officeDocument/2006/relationships/image" Target="../media/image160.jpeg"/><Relationship Id="rId43" Type="http://schemas.openxmlformats.org/officeDocument/2006/relationships/image" Target="../media/image166.jpeg"/><Relationship Id="rId48" Type="http://schemas.openxmlformats.org/officeDocument/2006/relationships/image" Target="../media/image171.jpg"/><Relationship Id="rId56" Type="http://schemas.openxmlformats.org/officeDocument/2006/relationships/image" Target="../media/image74.jpeg"/><Relationship Id="rId64" Type="http://schemas.openxmlformats.org/officeDocument/2006/relationships/image" Target="../media/image178.jpeg"/><Relationship Id="rId69" Type="http://schemas.openxmlformats.org/officeDocument/2006/relationships/image" Target="../media/image182.jpeg"/><Relationship Id="rId77" Type="http://schemas.openxmlformats.org/officeDocument/2006/relationships/image" Target="../media/image190.jpg"/><Relationship Id="rId8" Type="http://schemas.microsoft.com/office/2007/relationships/hdphoto" Target="../media/hdphoto2.wdp"/><Relationship Id="rId51" Type="http://schemas.openxmlformats.org/officeDocument/2006/relationships/image" Target="../media/image174.jpeg"/><Relationship Id="rId72" Type="http://schemas.openxmlformats.org/officeDocument/2006/relationships/image" Target="../media/image185.jpg"/><Relationship Id="rId80" Type="http://schemas.openxmlformats.org/officeDocument/2006/relationships/image" Target="../media/image193.jpeg"/><Relationship Id="rId85" Type="http://schemas.openxmlformats.org/officeDocument/2006/relationships/image" Target="../media/image198.jpeg"/><Relationship Id="rId93" Type="http://schemas.openxmlformats.org/officeDocument/2006/relationships/image" Target="../media/image205.jpeg"/><Relationship Id="rId98" Type="http://schemas.openxmlformats.org/officeDocument/2006/relationships/image" Target="../media/image210.jpeg"/><Relationship Id="rId3" Type="http://schemas.openxmlformats.org/officeDocument/2006/relationships/image" Target="../media/image38.jpg"/><Relationship Id="rId12" Type="http://schemas.openxmlformats.org/officeDocument/2006/relationships/image" Target="../media/image137.jpeg"/><Relationship Id="rId17" Type="http://schemas.openxmlformats.org/officeDocument/2006/relationships/image" Target="../media/image142.jpeg"/><Relationship Id="rId25" Type="http://schemas.openxmlformats.org/officeDocument/2006/relationships/image" Target="../media/image150.jpeg"/><Relationship Id="rId33" Type="http://schemas.openxmlformats.org/officeDocument/2006/relationships/image" Target="../media/image158.jpeg"/><Relationship Id="rId38" Type="http://schemas.openxmlformats.org/officeDocument/2006/relationships/image" Target="../media/image162.jpg"/><Relationship Id="rId46" Type="http://schemas.openxmlformats.org/officeDocument/2006/relationships/image" Target="../media/image169.jpg"/><Relationship Id="rId59" Type="http://schemas.openxmlformats.org/officeDocument/2006/relationships/image" Target="../media/image90.jpeg"/><Relationship Id="rId67" Type="http://schemas.openxmlformats.org/officeDocument/2006/relationships/image" Target="../media/image180.jpeg"/><Relationship Id="rId20" Type="http://schemas.openxmlformats.org/officeDocument/2006/relationships/image" Target="../media/image145.jpeg"/><Relationship Id="rId41" Type="http://schemas.openxmlformats.org/officeDocument/2006/relationships/image" Target="../media/image164.jpg"/><Relationship Id="rId54" Type="http://schemas.openxmlformats.org/officeDocument/2006/relationships/image" Target="../media/image68.jpeg"/><Relationship Id="rId62" Type="http://schemas.openxmlformats.org/officeDocument/2006/relationships/image" Target="../media/image106.jpeg"/><Relationship Id="rId70" Type="http://schemas.openxmlformats.org/officeDocument/2006/relationships/image" Target="../media/image183.jpeg"/><Relationship Id="rId75" Type="http://schemas.openxmlformats.org/officeDocument/2006/relationships/image" Target="../media/image188.jpg"/><Relationship Id="rId83" Type="http://schemas.openxmlformats.org/officeDocument/2006/relationships/image" Target="../media/image196.jpeg"/><Relationship Id="rId88" Type="http://schemas.openxmlformats.org/officeDocument/2006/relationships/image" Target="../media/image41.jpg"/><Relationship Id="rId91" Type="http://schemas.openxmlformats.org/officeDocument/2006/relationships/image" Target="../media/image203.jpeg"/><Relationship Id="rId96" Type="http://schemas.openxmlformats.org/officeDocument/2006/relationships/image" Target="../media/image208.jpeg"/><Relationship Id="rId1" Type="http://schemas.openxmlformats.org/officeDocument/2006/relationships/slideLayout" Target="../slideLayouts/slideLayout5.xml"/><Relationship Id="rId6" Type="http://schemas.microsoft.com/office/2007/relationships/hdphoto" Target="../media/hdphoto1.wdp"/><Relationship Id="rId15" Type="http://schemas.openxmlformats.org/officeDocument/2006/relationships/image" Target="../media/image140.jpeg"/><Relationship Id="rId23" Type="http://schemas.openxmlformats.org/officeDocument/2006/relationships/image" Target="../media/image148.jpeg"/><Relationship Id="rId28" Type="http://schemas.openxmlformats.org/officeDocument/2006/relationships/image" Target="../media/image153.jpeg"/><Relationship Id="rId36" Type="http://schemas.openxmlformats.org/officeDocument/2006/relationships/image" Target="../media/image124.jpg"/><Relationship Id="rId49" Type="http://schemas.openxmlformats.org/officeDocument/2006/relationships/image" Target="../media/image172.jpeg"/><Relationship Id="rId57" Type="http://schemas.openxmlformats.org/officeDocument/2006/relationships/image" Target="../media/image79.jpeg"/><Relationship Id="rId10" Type="http://schemas.openxmlformats.org/officeDocument/2006/relationships/image" Target="../media/image135.jpeg"/><Relationship Id="rId31" Type="http://schemas.openxmlformats.org/officeDocument/2006/relationships/image" Target="../media/image156.jpeg"/><Relationship Id="rId44" Type="http://schemas.openxmlformats.org/officeDocument/2006/relationships/image" Target="../media/image167.jpeg"/><Relationship Id="rId52" Type="http://schemas.openxmlformats.org/officeDocument/2006/relationships/image" Target="../media/image49.jpeg"/><Relationship Id="rId60" Type="http://schemas.openxmlformats.org/officeDocument/2006/relationships/image" Target="../media/image177.jpg"/><Relationship Id="rId65" Type="http://schemas.openxmlformats.org/officeDocument/2006/relationships/image" Target="../media/image179.jpeg"/><Relationship Id="rId73" Type="http://schemas.openxmlformats.org/officeDocument/2006/relationships/image" Target="../media/image186.jpeg"/><Relationship Id="rId78" Type="http://schemas.openxmlformats.org/officeDocument/2006/relationships/image" Target="../media/image191.jpeg"/><Relationship Id="rId81" Type="http://schemas.openxmlformats.org/officeDocument/2006/relationships/image" Target="../media/image194.jpeg"/><Relationship Id="rId86" Type="http://schemas.openxmlformats.org/officeDocument/2006/relationships/image" Target="../media/image199.jpeg"/><Relationship Id="rId94" Type="http://schemas.openxmlformats.org/officeDocument/2006/relationships/image" Target="../media/image206.jpeg"/><Relationship Id="rId99" Type="http://schemas.openxmlformats.org/officeDocument/2006/relationships/image" Target="../media/image211.jpeg"/><Relationship Id="rId4" Type="http://schemas.openxmlformats.org/officeDocument/2006/relationships/image" Target="../media/image40.jpg"/><Relationship Id="rId9" Type="http://schemas.openxmlformats.org/officeDocument/2006/relationships/image" Target="../media/image134.jpeg"/><Relationship Id="rId13" Type="http://schemas.openxmlformats.org/officeDocument/2006/relationships/image" Target="../media/image138.jpeg"/><Relationship Id="rId18" Type="http://schemas.openxmlformats.org/officeDocument/2006/relationships/image" Target="../media/image143.jpeg"/><Relationship Id="rId39" Type="http://schemas.openxmlformats.org/officeDocument/2006/relationships/image" Target="../media/image163.jpg"/></Relationships>
</file>

<file path=ppt/slides/_rels/slide46.xml.rels><?xml version="1.0" encoding="UTF-8" standalone="yes"?>
<Relationships xmlns="http://schemas.openxmlformats.org/package/2006/relationships"><Relationship Id="rId8" Type="http://schemas.openxmlformats.org/officeDocument/2006/relationships/image" Target="../media/image217.jpg"/><Relationship Id="rId13" Type="http://schemas.openxmlformats.org/officeDocument/2006/relationships/image" Target="../media/image222.jpeg"/><Relationship Id="rId3" Type="http://schemas.openxmlformats.org/officeDocument/2006/relationships/image" Target="../media/image212.jpg"/><Relationship Id="rId7" Type="http://schemas.openxmlformats.org/officeDocument/2006/relationships/image" Target="../media/image216.jpg"/><Relationship Id="rId12" Type="http://schemas.openxmlformats.org/officeDocument/2006/relationships/image" Target="../media/image221.jpe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15.jpg"/><Relationship Id="rId11" Type="http://schemas.openxmlformats.org/officeDocument/2006/relationships/image" Target="../media/image220.jpeg"/><Relationship Id="rId5" Type="http://schemas.openxmlformats.org/officeDocument/2006/relationships/image" Target="../media/image214.jpg"/><Relationship Id="rId15" Type="http://schemas.openxmlformats.org/officeDocument/2006/relationships/image" Target="../media/image224.jpeg"/><Relationship Id="rId10" Type="http://schemas.openxmlformats.org/officeDocument/2006/relationships/image" Target="../media/image219.jpeg"/><Relationship Id="rId4" Type="http://schemas.openxmlformats.org/officeDocument/2006/relationships/image" Target="../media/image213.jpg"/><Relationship Id="rId9" Type="http://schemas.openxmlformats.org/officeDocument/2006/relationships/image" Target="../media/image218.jpeg"/><Relationship Id="rId14" Type="http://schemas.openxmlformats.org/officeDocument/2006/relationships/image" Target="../media/image223.jpeg"/></Relationships>
</file>

<file path=ppt/slides/_rels/slide47.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229.jpeg"/><Relationship Id="rId5" Type="http://schemas.openxmlformats.org/officeDocument/2006/relationships/image" Target="../media/image228.jpg"/><Relationship Id="rId4" Type="http://schemas.openxmlformats.org/officeDocument/2006/relationships/image" Target="../media/image227.jpg"/></Relationships>
</file>

<file path=ppt/slides/_rels/slide54.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62.jpg"/><Relationship Id="rId13" Type="http://schemas.openxmlformats.org/officeDocument/2006/relationships/image" Target="../media/image239.jpeg"/><Relationship Id="rId18" Type="http://schemas.openxmlformats.org/officeDocument/2006/relationships/image" Target="../media/image244.jpeg"/><Relationship Id="rId3" Type="http://schemas.openxmlformats.org/officeDocument/2006/relationships/image" Target="../media/image231.jpg"/><Relationship Id="rId7" Type="http://schemas.openxmlformats.org/officeDocument/2006/relationships/image" Target="../media/image235.jpg"/><Relationship Id="rId12" Type="http://schemas.openxmlformats.org/officeDocument/2006/relationships/image" Target="../media/image238.jpeg"/><Relationship Id="rId17" Type="http://schemas.openxmlformats.org/officeDocument/2006/relationships/image" Target="../media/image243.jpeg"/><Relationship Id="rId2" Type="http://schemas.openxmlformats.org/officeDocument/2006/relationships/notesSlide" Target="../notesSlides/notesSlide33.xml"/><Relationship Id="rId16" Type="http://schemas.openxmlformats.org/officeDocument/2006/relationships/image" Target="../media/image242.jpeg"/><Relationship Id="rId1" Type="http://schemas.openxmlformats.org/officeDocument/2006/relationships/slideLayout" Target="../slideLayouts/slideLayout5.xml"/><Relationship Id="rId6" Type="http://schemas.openxmlformats.org/officeDocument/2006/relationships/image" Target="../media/image234.jpg"/><Relationship Id="rId11" Type="http://schemas.openxmlformats.org/officeDocument/2006/relationships/image" Target="../media/image237.jpeg"/><Relationship Id="rId5" Type="http://schemas.openxmlformats.org/officeDocument/2006/relationships/image" Target="../media/image233.jpg"/><Relationship Id="rId15" Type="http://schemas.openxmlformats.org/officeDocument/2006/relationships/image" Target="../media/image241.jpeg"/><Relationship Id="rId10" Type="http://schemas.openxmlformats.org/officeDocument/2006/relationships/image" Target="../media/image236.jpg"/><Relationship Id="rId4" Type="http://schemas.openxmlformats.org/officeDocument/2006/relationships/image" Target="../media/image232.jpg"/><Relationship Id="rId9" Type="http://schemas.openxmlformats.org/officeDocument/2006/relationships/image" Target="../media/image163.jpg"/><Relationship Id="rId14" Type="http://schemas.openxmlformats.org/officeDocument/2006/relationships/image" Target="../media/image240.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24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252.jpeg"/><Relationship Id="rId13" Type="http://schemas.openxmlformats.org/officeDocument/2006/relationships/image" Target="../media/image257.jpeg"/><Relationship Id="rId18" Type="http://schemas.openxmlformats.org/officeDocument/2006/relationships/image" Target="../media/image259.jpeg"/><Relationship Id="rId26" Type="http://schemas.openxmlformats.org/officeDocument/2006/relationships/image" Target="../media/image82.jpeg"/><Relationship Id="rId39" Type="http://schemas.openxmlformats.org/officeDocument/2006/relationships/image" Target="../media/image263.jpeg"/><Relationship Id="rId3" Type="http://schemas.openxmlformats.org/officeDocument/2006/relationships/image" Target="../media/image247.jpeg"/><Relationship Id="rId21" Type="http://schemas.openxmlformats.org/officeDocument/2006/relationships/image" Target="../media/image175.jpeg"/><Relationship Id="rId34" Type="http://schemas.openxmlformats.org/officeDocument/2006/relationships/image" Target="../media/image128.jpeg"/><Relationship Id="rId42" Type="http://schemas.openxmlformats.org/officeDocument/2006/relationships/image" Target="../media/image266.jpeg"/><Relationship Id="rId7" Type="http://schemas.openxmlformats.org/officeDocument/2006/relationships/image" Target="../media/image251.jpeg"/><Relationship Id="rId12" Type="http://schemas.openxmlformats.org/officeDocument/2006/relationships/image" Target="../media/image256.jpeg"/><Relationship Id="rId17" Type="http://schemas.openxmlformats.org/officeDocument/2006/relationships/image" Target="../media/image258.jpeg"/><Relationship Id="rId25" Type="http://schemas.openxmlformats.org/officeDocument/2006/relationships/image" Target="../media/image79.jpeg"/><Relationship Id="rId33" Type="http://schemas.openxmlformats.org/officeDocument/2006/relationships/image" Target="../media/image179.jpeg"/><Relationship Id="rId38" Type="http://schemas.openxmlformats.org/officeDocument/2006/relationships/image" Target="../media/image262.jpeg"/><Relationship Id="rId46" Type="http://schemas.openxmlformats.org/officeDocument/2006/relationships/image" Target="../media/image270.jpeg"/><Relationship Id="rId2" Type="http://schemas.openxmlformats.org/officeDocument/2006/relationships/notesSlide" Target="../notesSlides/notesSlide38.xml"/><Relationship Id="rId16" Type="http://schemas.openxmlformats.org/officeDocument/2006/relationships/image" Target="../media/image39.jpg"/><Relationship Id="rId20" Type="http://schemas.openxmlformats.org/officeDocument/2006/relationships/image" Target="../media/image49.jpeg"/><Relationship Id="rId29" Type="http://schemas.openxmlformats.org/officeDocument/2006/relationships/image" Target="../media/image100.jpeg"/><Relationship Id="rId41" Type="http://schemas.openxmlformats.org/officeDocument/2006/relationships/image" Target="../media/image265.jpeg"/><Relationship Id="rId1" Type="http://schemas.openxmlformats.org/officeDocument/2006/relationships/slideLayout" Target="../slideLayouts/slideLayout5.xml"/><Relationship Id="rId6" Type="http://schemas.openxmlformats.org/officeDocument/2006/relationships/image" Target="../media/image250.jpeg"/><Relationship Id="rId11" Type="http://schemas.openxmlformats.org/officeDocument/2006/relationships/image" Target="../media/image255.jpeg"/><Relationship Id="rId24" Type="http://schemas.openxmlformats.org/officeDocument/2006/relationships/image" Target="../media/image74.jpeg"/><Relationship Id="rId32" Type="http://schemas.openxmlformats.org/officeDocument/2006/relationships/image" Target="../media/image178.jpeg"/><Relationship Id="rId37" Type="http://schemas.openxmlformats.org/officeDocument/2006/relationships/image" Target="../media/image261.jpeg"/><Relationship Id="rId40" Type="http://schemas.openxmlformats.org/officeDocument/2006/relationships/image" Target="../media/image264.jpeg"/><Relationship Id="rId45" Type="http://schemas.openxmlformats.org/officeDocument/2006/relationships/image" Target="../media/image269.jpeg"/><Relationship Id="rId5" Type="http://schemas.openxmlformats.org/officeDocument/2006/relationships/image" Target="../media/image249.jpeg"/><Relationship Id="rId15" Type="http://schemas.openxmlformats.org/officeDocument/2006/relationships/image" Target="../media/image163.jpg"/><Relationship Id="rId23" Type="http://schemas.openxmlformats.org/officeDocument/2006/relationships/image" Target="../media/image176.jpg"/><Relationship Id="rId28" Type="http://schemas.openxmlformats.org/officeDocument/2006/relationships/image" Target="../media/image177.jpg"/><Relationship Id="rId36" Type="http://schemas.openxmlformats.org/officeDocument/2006/relationships/image" Target="../media/image260.jpeg"/><Relationship Id="rId10" Type="http://schemas.openxmlformats.org/officeDocument/2006/relationships/image" Target="../media/image254.jpeg"/><Relationship Id="rId19" Type="http://schemas.openxmlformats.org/officeDocument/2006/relationships/image" Target="../media/image174.jpeg"/><Relationship Id="rId31" Type="http://schemas.openxmlformats.org/officeDocument/2006/relationships/image" Target="../media/image112.jpeg"/><Relationship Id="rId44" Type="http://schemas.openxmlformats.org/officeDocument/2006/relationships/image" Target="../media/image268.jpeg"/><Relationship Id="rId4" Type="http://schemas.openxmlformats.org/officeDocument/2006/relationships/image" Target="../media/image248.jpeg"/><Relationship Id="rId9" Type="http://schemas.openxmlformats.org/officeDocument/2006/relationships/image" Target="../media/image253.jpeg"/><Relationship Id="rId14" Type="http://schemas.openxmlformats.org/officeDocument/2006/relationships/image" Target="../media/image162.jpg"/><Relationship Id="rId22" Type="http://schemas.openxmlformats.org/officeDocument/2006/relationships/image" Target="../media/image68.jpeg"/><Relationship Id="rId27" Type="http://schemas.openxmlformats.org/officeDocument/2006/relationships/image" Target="../media/image90.jpeg"/><Relationship Id="rId30" Type="http://schemas.openxmlformats.org/officeDocument/2006/relationships/image" Target="../media/image106.jpeg"/><Relationship Id="rId35" Type="http://schemas.openxmlformats.org/officeDocument/2006/relationships/image" Target="../media/image41.jpg"/><Relationship Id="rId43" Type="http://schemas.openxmlformats.org/officeDocument/2006/relationships/image" Target="../media/image267.jpeg"/></Relationships>
</file>

<file path=ppt/slides/_rels/slide6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customXml" Target="../ink/ink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customXml" Target="../ink/ink40.xml"/><Relationship Id="rId3" Type="http://schemas.openxmlformats.org/officeDocument/2006/relationships/image" Target="../media/image38.emf"/><Relationship Id="rId7" Type="http://schemas.openxmlformats.org/officeDocument/2006/relationships/image" Target="../media/image40.emf"/><Relationship Id="rId2"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9.xml"/><Relationship Id="rId5" Type="http://schemas.openxmlformats.org/officeDocument/2006/relationships/image" Target="../media/image39.emf"/><Relationship Id="rId4" Type="http://schemas.openxmlformats.org/officeDocument/2006/relationships/customXml" Target="../ink/ink38.xml"/><Relationship Id="rId9" Type="http://schemas.openxmlformats.org/officeDocument/2006/relationships/image" Target="../media/image41.emf"/></Relationships>
</file>

<file path=ppt/slides/_rels/slide6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32"/>
          <p:cNvSpPr txBox="1">
            <a:spLocks/>
          </p:cNvSpPr>
          <p:nvPr/>
        </p:nvSpPr>
        <p:spPr>
          <a:xfrm>
            <a:off x="3248297" y="4461152"/>
            <a:ext cx="5695406" cy="12124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en-US" sz="1400" dirty="0" smtClean="0">
                <a:solidFill>
                  <a:schemeClr val="tx2"/>
                </a:solidFill>
                <a:latin typeface="+mn-lt"/>
              </a:rPr>
              <a:t>Peter Organisciak</a:t>
            </a:r>
          </a:p>
          <a:p>
            <a:pPr marL="0" indent="0" algn="ctr">
              <a:lnSpc>
                <a:spcPct val="150000"/>
              </a:lnSpc>
              <a:buNone/>
            </a:pPr>
            <a:r>
              <a:rPr lang="en-US" sz="1400" dirty="0" smtClean="0">
                <a:solidFill>
                  <a:schemeClr val="tx2"/>
                </a:solidFill>
                <a:latin typeface="+mn-lt"/>
              </a:rPr>
              <a:t>September 22, 2015</a:t>
            </a:r>
            <a:endParaRPr lang="en-US" sz="1400" dirty="0">
              <a:solidFill>
                <a:schemeClr val="tx2"/>
              </a:solidFill>
              <a:latin typeface="+mn-lt"/>
            </a:endParaRPr>
          </a:p>
          <a:p>
            <a:pPr marL="0" indent="0" algn="ctr">
              <a:lnSpc>
                <a:spcPct val="150000"/>
              </a:lnSpc>
              <a:buNone/>
            </a:pPr>
            <a:endParaRPr lang="en-US" sz="1400" dirty="0">
              <a:solidFill>
                <a:schemeClr val="tx2"/>
              </a:solidFill>
              <a:latin typeface="+mn-lt"/>
            </a:endParaRPr>
          </a:p>
        </p:txBody>
      </p:sp>
      <p:sp>
        <p:nvSpPr>
          <p:cNvPr id="4" name="Slide Number Placeholder 3"/>
          <p:cNvSpPr>
            <a:spLocks noGrp="1"/>
          </p:cNvSpPr>
          <p:nvPr>
            <p:ph type="sldNum" sz="quarter" idx="12"/>
          </p:nvPr>
        </p:nvSpPr>
        <p:spPr/>
        <p:txBody>
          <a:bodyPr/>
          <a:lstStyle/>
          <a:p>
            <a:fld id="{FCEE2C88-6C8F-484D-AF69-578F576B1F44}" type="slidenum">
              <a:rPr lang="en-US" smtClean="0"/>
              <a:pPr/>
              <a:t>1</a:t>
            </a:fld>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a:t>
            </a:fld>
            <a:endParaRPr lang="en-US" dirty="0"/>
          </a:p>
        </p:txBody>
      </p:sp>
      <p:grpSp>
        <p:nvGrpSpPr>
          <p:cNvPr id="23" name="Group 22"/>
          <p:cNvGrpSpPr/>
          <p:nvPr/>
        </p:nvGrpSpPr>
        <p:grpSpPr>
          <a:xfrm>
            <a:off x="5736000" y="6452282"/>
            <a:ext cx="720000" cy="89638"/>
            <a:chOff x="5342615" y="6257925"/>
            <a:chExt cx="1468948" cy="182880"/>
          </a:xfrm>
        </p:grpSpPr>
        <p:sp>
          <p:nvSpPr>
            <p:cNvPr id="24" name="Oval 23"/>
            <p:cNvSpPr>
              <a:spLocks noChangeAspect="1"/>
            </p:cNvSpPr>
            <p:nvPr/>
          </p:nvSpPr>
          <p:spPr>
            <a:xfrm>
              <a:off x="5342615" y="625792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a:off x="5664132" y="62579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a:off x="5985649" y="6257925"/>
              <a:ext cx="182880" cy="1828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a:off x="6307166" y="6257925"/>
              <a:ext cx="182880" cy="1828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a:spLocks noChangeAspect="1"/>
            </p:cNvSpPr>
            <p:nvPr/>
          </p:nvSpPr>
          <p:spPr>
            <a:xfrm>
              <a:off x="6628683" y="6257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 Placeholder 33"/>
          <p:cNvSpPr txBox="1">
            <a:spLocks/>
          </p:cNvSpPr>
          <p:nvPr/>
        </p:nvSpPr>
        <p:spPr>
          <a:xfrm>
            <a:off x="1345324" y="2881718"/>
            <a:ext cx="9501352" cy="151975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pt-BR" sz="2400" dirty="0" smtClean="0">
                <a:solidFill>
                  <a:schemeClr val="tx2"/>
                </a:solidFill>
                <a:latin typeface="Roboto Black" panose="02000000000000000000" pitchFamily="2" charset="0"/>
                <a:ea typeface="Roboto Black" panose="02000000000000000000" pitchFamily="2" charset="0"/>
                <a:cs typeface="Roboto Black" panose="02000000000000000000" pitchFamily="2" charset="0"/>
              </a:rPr>
              <a:t>Crowdsourcing Metadata</a:t>
            </a:r>
            <a:endParaRPr lang="pt-BR" sz="2400" dirty="0" smtClean="0">
              <a:solidFill>
                <a:schemeClr val="tx2"/>
              </a:solidFill>
              <a:latin typeface="+mj-lt"/>
            </a:endParaRPr>
          </a:p>
          <a:p>
            <a:pPr marL="0" indent="0" algn="ctr">
              <a:buNone/>
            </a:pPr>
            <a:r>
              <a:rPr lang="pt-BR" sz="2400" dirty="0" smtClean="0">
                <a:solidFill>
                  <a:schemeClr val="tx2"/>
                </a:solidFill>
                <a:latin typeface="+mj-lt"/>
              </a:rPr>
              <a:t>Reliably Augmenting Documents By Collecting and Interpreting Amateur Contributions</a:t>
            </a:r>
            <a:endParaRPr lang="en-AU" sz="2400" dirty="0">
              <a:solidFill>
                <a:schemeClr val="tx2"/>
              </a:solidFill>
              <a:latin typeface="+mj-lt"/>
            </a:endParaRPr>
          </a:p>
        </p:txBody>
      </p:sp>
      <p:sp>
        <p:nvSpPr>
          <p:cNvPr id="2" name="Oval 1"/>
          <p:cNvSpPr/>
          <p:nvPr/>
        </p:nvSpPr>
        <p:spPr>
          <a:xfrm>
            <a:off x="4441408" y="1663756"/>
            <a:ext cx="972067" cy="9720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5" name="Oval 14"/>
          <p:cNvSpPr/>
          <p:nvPr/>
        </p:nvSpPr>
        <p:spPr>
          <a:xfrm>
            <a:off x="5680981" y="1663755"/>
            <a:ext cx="972067" cy="972067"/>
          </a:xfrm>
          <a:prstGeom prst="ellipse">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6" name="Oval 15"/>
          <p:cNvSpPr/>
          <p:nvPr/>
        </p:nvSpPr>
        <p:spPr>
          <a:xfrm>
            <a:off x="6920554" y="1663754"/>
            <a:ext cx="972067" cy="972067"/>
          </a:xfrm>
          <a:prstGeom prst="ellipse">
            <a:avLst/>
          </a:prstGeom>
          <a:solidFill>
            <a:srgbClr val="A4CC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Tree>
    <p:extLst>
      <p:ext uri="{BB962C8B-B14F-4D97-AF65-F5344CB8AC3E}">
        <p14:creationId xmlns:p14="http://schemas.microsoft.com/office/powerpoint/2010/main" val="41656280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10</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91513" y="780184"/>
              <a:ext cx="6576120" cy="1158480"/>
            </p14:xfrm>
          </p:contentPart>
        </mc:Choice>
        <mc:Fallback>
          <p:pic>
            <p:nvPicPr>
              <p:cNvPr id="6" name="Ink 5"/>
              <p:cNvPicPr/>
              <p:nvPr/>
            </p:nvPicPr>
            <p:blipFill>
              <a:blip r:embed="rId3"/>
              <a:stretch>
                <a:fillRect/>
              </a:stretch>
            </p:blipFill>
            <p:spPr>
              <a:xfrm>
                <a:off x="1680353" y="771904"/>
                <a:ext cx="6602040" cy="1172160"/>
              </a:xfrm>
              <a:prstGeom prst="rect">
                <a:avLst/>
              </a:prstGeom>
            </p:spPr>
          </p:pic>
        </mc:Fallback>
      </mc:AlternateContent>
    </p:spTree>
    <p:extLst>
      <p:ext uri="{BB962C8B-B14F-4D97-AF65-F5344CB8AC3E}">
        <p14:creationId xmlns:p14="http://schemas.microsoft.com/office/powerpoint/2010/main" val="2370302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144132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12</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99953" y="715024"/>
              <a:ext cx="9087480" cy="887400"/>
            </p14:xfrm>
          </p:contentPart>
        </mc:Choice>
        <mc:Fallback>
          <p:pic>
            <p:nvPicPr>
              <p:cNvPr id="4" name="Ink 3"/>
              <p:cNvPicPr/>
              <p:nvPr/>
            </p:nvPicPr>
            <p:blipFill>
              <a:blip r:embed="rId3"/>
              <a:stretch>
                <a:fillRect/>
              </a:stretch>
            </p:blipFill>
            <p:spPr>
              <a:xfrm>
                <a:off x="989873" y="702064"/>
                <a:ext cx="910728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6156593" y="6420664"/>
              <a:ext cx="360" cy="360"/>
            </p14:xfrm>
          </p:contentPart>
        </mc:Choice>
        <mc:Fallback>
          <p:pic>
            <p:nvPicPr>
              <p:cNvPr id="8" name="Ink 7"/>
              <p:cNvPicPr/>
              <p:nvPr/>
            </p:nvPicPr>
            <p:blipFill>
              <a:blip r:embed="rId5"/>
              <a:stretch>
                <a:fillRect/>
              </a:stretch>
            </p:blipFill>
            <p:spPr>
              <a:xfrm>
                <a:off x="6146153" y="6410224"/>
                <a:ext cx="21240" cy="21240"/>
              </a:xfrm>
              <a:prstGeom prst="rect">
                <a:avLst/>
              </a:prstGeom>
            </p:spPr>
          </p:pic>
        </mc:Fallback>
      </mc:AlternateContent>
    </p:spTree>
    <p:extLst>
      <p:ext uri="{BB962C8B-B14F-4D97-AF65-F5344CB8AC3E}">
        <p14:creationId xmlns:p14="http://schemas.microsoft.com/office/powerpoint/2010/main" val="34993386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0248499" y="1665050"/>
            <a:ext cx="1438606" cy="784126"/>
            <a:chOff x="9527832" y="3982882"/>
            <a:chExt cx="780021" cy="425158"/>
          </a:xfrm>
          <a:solidFill>
            <a:schemeClr val="bg1">
              <a:lumMod val="75000"/>
            </a:schemeClr>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Elbow Connector 40"/>
          <p:cNvCxnSpPr/>
          <p:nvPr/>
        </p:nvCxnSpPr>
        <p:spPr>
          <a:xfrm flipV="1">
            <a:off x="6306207" y="1818229"/>
            <a:ext cx="3195208" cy="1303343"/>
          </a:xfrm>
          <a:prstGeom prst="bentConnector3">
            <a:avLst>
              <a:gd name="adj1" fmla="val 54441"/>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4"/>
          </p:nvPr>
        </p:nvSpPr>
        <p:spPr/>
        <p:txBody>
          <a:bodyPr/>
          <a:lstStyle/>
          <a:p>
            <a:r>
              <a:rPr lang="en-US" dirty="0" smtClean="0"/>
              <a:t>Typical Task</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13</a:t>
            </a:fld>
            <a:endParaRPr lang="en-US" dirty="0"/>
          </a:p>
        </p:txBody>
      </p:sp>
      <p:sp>
        <p:nvSpPr>
          <p:cNvPr id="40" name="Oval 39"/>
          <p:cNvSpPr>
            <a:spLocks noChangeAspect="1"/>
          </p:cNvSpPr>
          <p:nvPr/>
        </p:nvSpPr>
        <p:spPr>
          <a:xfrm>
            <a:off x="546349" y="1684262"/>
            <a:ext cx="1178021" cy="1178021"/>
          </a:xfrm>
          <a:prstGeom prst="ellipse">
            <a:avLst/>
          </a:prstGeom>
          <a:solidFill>
            <a:srgbClr val="A4CC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cxnSp>
        <p:nvCxnSpPr>
          <p:cNvPr id="51" name="Elbow Connector 50"/>
          <p:cNvCxnSpPr>
            <a:stCxn id="40" idx="6"/>
            <a:endCxn id="65" idx="2"/>
          </p:cNvCxnSpPr>
          <p:nvPr/>
        </p:nvCxnSpPr>
        <p:spPr>
          <a:xfrm>
            <a:off x="1724370" y="2273273"/>
            <a:ext cx="2870826" cy="1068324"/>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a:spLocks noChangeAspect="1"/>
          </p:cNvSpPr>
          <p:nvPr/>
        </p:nvSpPr>
        <p:spPr>
          <a:xfrm flipH="1">
            <a:off x="9382155" y="1460537"/>
            <a:ext cx="1207513" cy="1207513"/>
          </a:xfrm>
          <a:prstGeom prst="ellipse">
            <a:avLst/>
          </a:prstGeom>
          <a:solidFill>
            <a:srgbClr val="EC21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cxnSp>
        <p:nvCxnSpPr>
          <p:cNvPr id="62" name="Elbow Connector 61"/>
          <p:cNvCxnSpPr/>
          <p:nvPr/>
        </p:nvCxnSpPr>
        <p:spPr>
          <a:xfrm flipV="1">
            <a:off x="6306207" y="2057113"/>
            <a:ext cx="3015921" cy="1505894"/>
          </a:xfrm>
          <a:prstGeom prst="bentConnector3">
            <a:avLst>
              <a:gd name="adj1" fmla="val 45295"/>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65" name="Oval 19"/>
          <p:cNvSpPr>
            <a:spLocks noChangeArrowheads="1"/>
          </p:cNvSpPr>
          <p:nvPr/>
        </p:nvSpPr>
        <p:spPr bwMode="auto">
          <a:xfrm>
            <a:off x="4595196" y="2416087"/>
            <a:ext cx="1856106" cy="1851020"/>
          </a:xfrm>
          <a:prstGeom prst="ellipse">
            <a:avLst/>
          </a:prstGeom>
          <a:solidFill>
            <a:schemeClr val="accent6"/>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38" name="Elbow Connector 37"/>
          <p:cNvCxnSpPr>
            <a:stCxn id="65" idx="6"/>
          </p:cNvCxnSpPr>
          <p:nvPr/>
        </p:nvCxnSpPr>
        <p:spPr>
          <a:xfrm flipV="1">
            <a:off x="6451302" y="2273272"/>
            <a:ext cx="2930853" cy="1068325"/>
          </a:xfrm>
          <a:prstGeom prst="bentConnector3">
            <a:avLst>
              <a:gd name="adj1" fmla="val 48386"/>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1948350" y="2276287"/>
            <a:ext cx="2706873" cy="845285"/>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a:off x="2204693" y="2266486"/>
            <a:ext cx="2465163" cy="1296521"/>
          </a:xfrm>
          <a:prstGeom prst="bentConnector3">
            <a:avLst>
              <a:gd name="adj1" fmla="val 5064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2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righ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righ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righ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7" grpId="0" animBg="1"/>
      <p:bldP spid="6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9902797" y="5732916"/>
            <a:ext cx="912665" cy="497457"/>
            <a:chOff x="9527832" y="3982882"/>
            <a:chExt cx="780021" cy="425158"/>
          </a:xfrm>
          <a:solidFill>
            <a:srgbClr val="FFC000"/>
          </a:solidFill>
        </p:grpSpPr>
        <p:sp>
          <p:nvSpPr>
            <p:cNvPr id="101" name="Chevron 10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p:cNvGrpSpPr/>
          <p:nvPr/>
        </p:nvGrpSpPr>
        <p:grpSpPr>
          <a:xfrm>
            <a:off x="9902799" y="5343249"/>
            <a:ext cx="1304821" cy="497457"/>
            <a:chOff x="9192671" y="3982882"/>
            <a:chExt cx="1115182" cy="425158"/>
          </a:xfrm>
          <a:solidFill>
            <a:srgbClr val="FFC000"/>
          </a:solidFill>
        </p:grpSpPr>
        <p:sp>
          <p:nvSpPr>
            <p:cNvPr id="104" name="Chevron 103"/>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rot="10800000">
              <a:off x="9192671" y="4124099"/>
              <a:ext cx="989908" cy="16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5" name="Straight Arrow Connector 44"/>
          <p:cNvCxnSpPr>
            <a:endCxn id="65" idx="3"/>
          </p:cNvCxnSpPr>
          <p:nvPr/>
        </p:nvCxnSpPr>
        <p:spPr>
          <a:xfrm flipV="1">
            <a:off x="1244600" y="2691285"/>
            <a:ext cx="3688988"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438225" y="2314391"/>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420640" y="1930256"/>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5645635" y="2633547"/>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517753" y="227609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551854" y="1941883"/>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9648967" y="1884029"/>
            <a:ext cx="1438606" cy="784126"/>
            <a:chOff x="9527832" y="3982882"/>
            <a:chExt cx="780021" cy="425158"/>
          </a:xfrm>
          <a:solidFill>
            <a:srgbClr val="1EE7C3"/>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 Placeholder 7"/>
          <p:cNvSpPr>
            <a:spLocks noGrp="1"/>
          </p:cNvSpPr>
          <p:nvPr>
            <p:ph type="body" sz="quarter" idx="14"/>
          </p:nvPr>
        </p:nvSpPr>
        <p:spPr/>
        <p:txBody>
          <a:bodyPr/>
          <a:lstStyle/>
          <a:p>
            <a:r>
              <a:rPr lang="en-US" dirty="0" smtClean="0"/>
              <a:t>This study’s focus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14</a:t>
            </a:fld>
            <a:endParaRPr lang="en-US" dirty="0"/>
          </a:p>
        </p:txBody>
      </p:sp>
      <p:sp>
        <p:nvSpPr>
          <p:cNvPr id="40" name="Oval 39"/>
          <p:cNvSpPr>
            <a:spLocks noChangeAspect="1"/>
          </p:cNvSpPr>
          <p:nvPr/>
        </p:nvSpPr>
        <p:spPr>
          <a:xfrm>
            <a:off x="563934" y="1701847"/>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57" name="Oval 56"/>
          <p:cNvSpPr>
            <a:spLocks noChangeAspect="1"/>
          </p:cNvSpPr>
          <p:nvPr/>
        </p:nvSpPr>
        <p:spPr>
          <a:xfrm flipH="1">
            <a:off x="8916004" y="1680368"/>
            <a:ext cx="1207513" cy="1207513"/>
          </a:xfrm>
          <a:prstGeom prst="ellipse">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65" name="Oval 19"/>
          <p:cNvSpPr>
            <a:spLocks noChangeArrowheads="1"/>
          </p:cNvSpPr>
          <p:nvPr/>
        </p:nvSpPr>
        <p:spPr bwMode="auto">
          <a:xfrm>
            <a:off x="4732154" y="1520461"/>
            <a:ext cx="1375475" cy="1371706"/>
          </a:xfrm>
          <a:prstGeom prst="ellipse">
            <a:avLst/>
          </a:prstGeom>
          <a:solidFill>
            <a:schemeClr val="bg1">
              <a:lumMod val="65000"/>
            </a:schemeClr>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61" name="Straight Arrow Connector 60"/>
          <p:cNvCxnSpPr>
            <a:endCxn id="75" idx="3"/>
          </p:cNvCxnSpPr>
          <p:nvPr/>
        </p:nvCxnSpPr>
        <p:spPr>
          <a:xfrm flipV="1">
            <a:off x="1117600" y="4357870"/>
            <a:ext cx="3808325"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430562" y="3980976"/>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412977" y="3596841"/>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637972" y="4300132"/>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510090" y="3942677"/>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544191" y="3608468"/>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9641304" y="3550614"/>
            <a:ext cx="1438606" cy="784126"/>
            <a:chOff x="9527832" y="3982882"/>
            <a:chExt cx="780021" cy="425158"/>
          </a:xfrm>
          <a:solidFill>
            <a:schemeClr val="bg1">
              <a:lumMod val="75000"/>
            </a:schemeClr>
          </a:solidFill>
        </p:grpSpPr>
        <p:sp>
          <p:nvSpPr>
            <p:cNvPr id="71" name="Chevron 7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Oval 72"/>
          <p:cNvSpPr>
            <a:spLocks noChangeAspect="1"/>
          </p:cNvSpPr>
          <p:nvPr/>
        </p:nvSpPr>
        <p:spPr>
          <a:xfrm>
            <a:off x="556271" y="3368432"/>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74" name="Oval 73"/>
          <p:cNvSpPr>
            <a:spLocks noChangeAspect="1"/>
          </p:cNvSpPr>
          <p:nvPr/>
        </p:nvSpPr>
        <p:spPr>
          <a:xfrm flipH="1">
            <a:off x="8908341" y="3346953"/>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75" name="Oval 19"/>
          <p:cNvSpPr>
            <a:spLocks noChangeArrowheads="1"/>
          </p:cNvSpPr>
          <p:nvPr/>
        </p:nvSpPr>
        <p:spPr bwMode="auto">
          <a:xfrm>
            <a:off x="4724491" y="3187046"/>
            <a:ext cx="1375475" cy="1371706"/>
          </a:xfrm>
          <a:prstGeom prst="ellipse">
            <a:avLst/>
          </a:prstGeom>
          <a:solidFill>
            <a:srgbClr val="EC2138"/>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76" name="Straight Arrow Connector 75"/>
          <p:cNvCxnSpPr>
            <a:endCxn id="87" idx="3"/>
          </p:cNvCxnSpPr>
          <p:nvPr/>
        </p:nvCxnSpPr>
        <p:spPr>
          <a:xfrm>
            <a:off x="984738" y="6007171"/>
            <a:ext cx="393126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420640" y="5630277"/>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403055" y="524614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5628050" y="5949433"/>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5500168" y="5591978"/>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5534269" y="5257769"/>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908693" y="4964416"/>
            <a:ext cx="912665" cy="497457"/>
            <a:chOff x="9527832" y="3982882"/>
            <a:chExt cx="780021" cy="425158"/>
          </a:xfrm>
          <a:solidFill>
            <a:srgbClr val="FFC000"/>
          </a:solidFill>
        </p:grpSpPr>
        <p:sp>
          <p:nvSpPr>
            <p:cNvPr id="83" name="Chevron 82"/>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Oval 84"/>
          <p:cNvSpPr>
            <a:spLocks noChangeAspect="1"/>
          </p:cNvSpPr>
          <p:nvPr/>
        </p:nvSpPr>
        <p:spPr>
          <a:xfrm>
            <a:off x="546349" y="5017733"/>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86" name="Oval 85"/>
          <p:cNvSpPr>
            <a:spLocks noChangeAspect="1"/>
          </p:cNvSpPr>
          <p:nvPr/>
        </p:nvSpPr>
        <p:spPr>
          <a:xfrm flipH="1">
            <a:off x="8898419" y="4996254"/>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87" name="Oval 19"/>
          <p:cNvSpPr>
            <a:spLocks noChangeArrowheads="1"/>
          </p:cNvSpPr>
          <p:nvPr/>
        </p:nvSpPr>
        <p:spPr bwMode="auto">
          <a:xfrm>
            <a:off x="4714569" y="4836347"/>
            <a:ext cx="1375475" cy="1371706"/>
          </a:xfrm>
          <a:prstGeom prst="ellipse">
            <a:avLst/>
          </a:pr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spTree>
    <p:extLst>
      <p:ext uri="{BB962C8B-B14F-4D97-AF65-F5344CB8AC3E}">
        <p14:creationId xmlns:p14="http://schemas.microsoft.com/office/powerpoint/2010/main" val="20909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randombar(horizontal)">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500"/>
                                        <p:tgtEl>
                                          <p:spTgt spid="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randombar(horizontal)">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fade">
                                      <p:cBhvr>
                                        <p:cTn id="52" dur="500"/>
                                        <p:tgtEl>
                                          <p:spTgt spid="8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500"/>
                                        <p:tgtEl>
                                          <p:spTgt spid="8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wipe(left)">
                                      <p:cBhvr>
                                        <p:cTn id="67" dur="500"/>
                                        <p:tgtEl>
                                          <p:spTgt spid="10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7" grpId="0" animBg="1"/>
      <p:bldP spid="65" grpId="0" animBg="1"/>
      <p:bldP spid="73" grpId="0" animBg="1"/>
      <p:bldP spid="74" grpId="0" animBg="1"/>
      <p:bldP spid="75" grpId="0" animBg="1"/>
      <p:bldP spid="85" grpId="0" animBg="1"/>
      <p:bldP spid="86" grpId="0" animBg="1"/>
      <p:bldP spid="8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Research Questions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15</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15</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endParaRPr lang="en-US" sz="1400" dirty="0">
                <a:solidFill>
                  <a:schemeClr val="tx1">
                    <a:lumMod val="65000"/>
                    <a:lumOff val="35000"/>
                  </a:schemeClr>
                </a:solidFill>
                <a:latin typeface="Lato Light" panose="020F0302020204030203" pitchFamily="34" charset="0"/>
              </a:endParaRP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endParaRPr lang="en-US" sz="1400" dirty="0">
                <a:solidFill>
                  <a:schemeClr val="tx1">
                    <a:lumMod val="65000"/>
                    <a:lumOff val="35000"/>
                  </a:schemeClr>
                </a:solidFill>
                <a:latin typeface="Lato Light" panose="020F0302020204030203" pitchFamily="34" charset="0"/>
              </a:endParaRP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endParaRPr lang="en-US" sz="1400" dirty="0">
                <a:solidFill>
                  <a:schemeClr val="tx1">
                    <a:lumMod val="65000"/>
                    <a:lumOff val="35000"/>
                  </a:schemeClr>
                </a:solidFill>
                <a:latin typeface="Lato Light" panose="020F0302020204030203" pitchFamily="34" charset="0"/>
              </a:endParaRP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Tree>
    <p:extLst>
      <p:ext uri="{BB962C8B-B14F-4D97-AF65-F5344CB8AC3E}">
        <p14:creationId xmlns:p14="http://schemas.microsoft.com/office/powerpoint/2010/main" val="10724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a:spLocks noChangeAspect="1"/>
          </p:cNvSpPr>
          <p:nvPr/>
        </p:nvSpPr>
        <p:spPr>
          <a:xfrm>
            <a:off x="401177" y="1653911"/>
            <a:ext cx="1851289" cy="185128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48" name="Oval 47"/>
          <p:cNvSpPr>
            <a:spLocks noChangeAspect="1"/>
          </p:cNvSpPr>
          <p:nvPr/>
        </p:nvSpPr>
        <p:spPr>
          <a:xfrm>
            <a:off x="6635465" y="1431360"/>
            <a:ext cx="2180833" cy="21808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8" name="Text Placeholder 7"/>
          <p:cNvSpPr>
            <a:spLocks noGrp="1"/>
          </p:cNvSpPr>
          <p:nvPr>
            <p:ph type="body" sz="quarter" idx="14"/>
          </p:nvPr>
        </p:nvSpPr>
        <p:spPr/>
        <p:txBody>
          <a:bodyPr/>
          <a:lstStyle/>
          <a:p>
            <a:r>
              <a:rPr lang="en-US" dirty="0" smtClean="0"/>
              <a:t>Scope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16</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16</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Tree>
    <p:extLst>
      <p:ext uri="{BB962C8B-B14F-4D97-AF65-F5344CB8AC3E}">
        <p14:creationId xmlns:p14="http://schemas.microsoft.com/office/powerpoint/2010/main" val="1518355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CEE2C88-6C8F-484D-AF69-578F576B1F44}" type="slidenum">
              <a:rPr lang="en-US" smtClean="0"/>
              <a:pPr/>
              <a:t>17</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17</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endParaRPr lang="en-US" sz="1400" dirty="0">
                <a:solidFill>
                  <a:schemeClr val="bg1">
                    <a:lumMod val="50000"/>
                  </a:schemeClr>
                </a:solidFill>
                <a:latin typeface="Lato Light" panose="020F0302020204030203" pitchFamily="34" charset="0"/>
              </a:endParaRP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endParaRPr lang="en-US" sz="1400" dirty="0">
                <a:solidFill>
                  <a:schemeClr val="bg1">
                    <a:lumMod val="50000"/>
                  </a:schemeClr>
                </a:solidFill>
                <a:latin typeface="Lato Light" panose="020F0302020204030203" pitchFamily="34" charset="0"/>
              </a:endParaRP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endParaRPr lang="en-US" sz="1400" dirty="0">
                <a:solidFill>
                  <a:schemeClr val="tx1">
                    <a:lumMod val="65000"/>
                    <a:lumOff val="35000"/>
                  </a:schemeClr>
                </a:solidFill>
                <a:latin typeface="Lato Light" panose="020F0302020204030203" pitchFamily="34" charset="0"/>
              </a:endParaRP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
        <p:nvSpPr>
          <p:cNvPr id="2" name="Text Placeholder 1"/>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4119100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18</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328993" y="1023544"/>
              <a:ext cx="8037720" cy="1477800"/>
            </p14:xfrm>
          </p:contentPart>
        </mc:Choice>
        <mc:Fallback>
          <p:pic>
            <p:nvPicPr>
              <p:cNvPr id="4" name="Ink 3"/>
              <p:cNvPicPr/>
              <p:nvPr/>
            </p:nvPicPr>
            <p:blipFill>
              <a:blip r:embed="rId3"/>
              <a:stretch>
                <a:fillRect/>
              </a:stretch>
            </p:blipFill>
            <p:spPr>
              <a:xfrm>
                <a:off x="1318193" y="1010944"/>
                <a:ext cx="8053200" cy="1505880"/>
              </a:xfrm>
              <a:prstGeom prst="rect">
                <a:avLst/>
              </a:prstGeom>
            </p:spPr>
          </p:pic>
        </mc:Fallback>
      </mc:AlternateContent>
    </p:spTree>
    <p:extLst>
      <p:ext uri="{BB962C8B-B14F-4D97-AF65-F5344CB8AC3E}">
        <p14:creationId xmlns:p14="http://schemas.microsoft.com/office/powerpoint/2010/main" val="524861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19</a:t>
            </a:fld>
            <a:endParaRPr lang="en-US" dirty="0"/>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2201273" y="1358704"/>
              <a:ext cx="5422320" cy="3436920"/>
            </p14:xfrm>
          </p:contentPart>
        </mc:Choice>
        <mc:Fallback>
          <p:pic>
            <p:nvPicPr>
              <p:cNvPr id="11" name="Ink 10"/>
              <p:cNvPicPr/>
              <p:nvPr/>
            </p:nvPicPr>
            <p:blipFill>
              <a:blip r:embed="rId3"/>
              <a:stretch>
                <a:fillRect/>
              </a:stretch>
            </p:blipFill>
            <p:spPr>
              <a:xfrm>
                <a:off x="2189393" y="1345744"/>
                <a:ext cx="5439240" cy="3463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1" name="Ink 30"/>
              <p14:cNvContentPartPr/>
              <p14:nvPr/>
            </p14:nvContentPartPr>
            <p14:xfrm>
              <a:off x="7028153" y="3200104"/>
              <a:ext cx="1227240" cy="843480"/>
            </p14:xfrm>
          </p:contentPart>
        </mc:Choice>
        <mc:Fallback>
          <p:pic>
            <p:nvPicPr>
              <p:cNvPr id="31" name="Ink 30"/>
              <p:cNvPicPr/>
              <p:nvPr/>
            </p:nvPicPr>
            <p:blipFill>
              <a:blip r:embed="rId5"/>
              <a:stretch>
                <a:fillRect/>
              </a:stretch>
            </p:blipFill>
            <p:spPr>
              <a:xfrm>
                <a:off x="7022753" y="3187144"/>
                <a:ext cx="1238760" cy="869400"/>
              </a:xfrm>
              <a:prstGeom prst="rect">
                <a:avLst/>
              </a:prstGeom>
            </p:spPr>
          </p:pic>
        </mc:Fallback>
      </mc:AlternateContent>
    </p:spTree>
    <p:extLst>
      <p:ext uri="{BB962C8B-B14F-4D97-AF65-F5344CB8AC3E}">
        <p14:creationId xmlns:p14="http://schemas.microsoft.com/office/powerpoint/2010/main" val="2751038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2229289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20</a:t>
            </a:fld>
            <a:endParaRPr lang="en-US" dirty="0"/>
          </a:p>
        </p:txBody>
      </p:sp>
      <mc:AlternateContent xmlns:mc="http://schemas.openxmlformats.org/markup-compatibility/2006">
        <mc:Choice xmlns:p14="http://schemas.microsoft.com/office/powerpoint/2010/main" Requires="p14">
          <p:contentPart p14:bwMode="auto" r:id="rId2">
            <p14:nvContentPartPr>
              <p14:cNvPr id="10" name="Ink 9"/>
              <p14:cNvContentPartPr/>
              <p14:nvPr/>
            </p14:nvContentPartPr>
            <p14:xfrm>
              <a:off x="1899953" y="794224"/>
              <a:ext cx="2199240" cy="1171080"/>
            </p14:xfrm>
          </p:contentPart>
        </mc:Choice>
        <mc:Fallback>
          <p:pic>
            <p:nvPicPr>
              <p:cNvPr id="10" name="Ink 9"/>
              <p:cNvPicPr/>
              <p:nvPr/>
            </p:nvPicPr>
            <p:blipFill>
              <a:blip r:embed="rId3"/>
              <a:stretch>
                <a:fillRect/>
              </a:stretch>
            </p:blipFill>
            <p:spPr>
              <a:xfrm>
                <a:off x="1884833" y="786664"/>
                <a:ext cx="2220120" cy="1188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p14:cNvContentPartPr/>
              <p14:nvPr/>
            </p14:nvContentPartPr>
            <p14:xfrm>
              <a:off x="1995713" y="2213704"/>
              <a:ext cx="1414440" cy="286200"/>
            </p14:xfrm>
          </p:contentPart>
        </mc:Choice>
        <mc:Fallback>
          <p:pic>
            <p:nvPicPr>
              <p:cNvPr id="12" name="Ink 11"/>
              <p:cNvPicPr/>
              <p:nvPr/>
            </p:nvPicPr>
            <p:blipFill>
              <a:blip r:embed="rId5"/>
              <a:stretch>
                <a:fillRect/>
              </a:stretch>
            </p:blipFill>
            <p:spPr>
              <a:xfrm>
                <a:off x="1981313" y="2206504"/>
                <a:ext cx="1436040" cy="311400"/>
              </a:xfrm>
              <a:prstGeom prst="rect">
                <a:avLst/>
              </a:prstGeom>
            </p:spPr>
          </p:pic>
        </mc:Fallback>
      </mc:AlternateContent>
    </p:spTree>
    <p:extLst>
      <p:ext uri="{BB962C8B-B14F-4D97-AF65-F5344CB8AC3E}">
        <p14:creationId xmlns:p14="http://schemas.microsoft.com/office/powerpoint/2010/main" val="4267426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 like to interpret</a:t>
            </a:r>
            <a:endParaRPr lang="en-US" dirty="0"/>
          </a:p>
        </p:txBody>
      </p:sp>
      <p:sp>
        <p:nvSpPr>
          <p:cNvPr id="3" name="Content Placeholder 2"/>
          <p:cNvSpPr>
            <a:spLocks noGrp="1"/>
          </p:cNvSpPr>
          <p:nvPr>
            <p:ph idx="1"/>
          </p:nvPr>
        </p:nvSpPr>
        <p:spPr/>
        <p:txBody>
          <a:bodyPr/>
          <a:lstStyle/>
          <a:p>
            <a:r>
              <a:rPr lang="en-US" dirty="0" smtClean="0"/>
              <a:t>Better contributions come from people that spend more time reading instructions</a:t>
            </a:r>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21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521" y="2930511"/>
            <a:ext cx="6739159" cy="2317634"/>
          </a:xfrm>
          <a:prstGeom prst="rect">
            <a:avLst/>
          </a:prstGeom>
        </p:spPr>
      </p:pic>
    </p:spTree>
    <p:extLst>
      <p:ext uri="{BB962C8B-B14F-4D97-AF65-F5344CB8AC3E}">
        <p14:creationId xmlns:p14="http://schemas.microsoft.com/office/powerpoint/2010/main" val="7439125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22</a:t>
            </a:fld>
            <a:endParaRPr lang="en-US"/>
          </a:p>
        </p:txBody>
      </p:sp>
      <p:pic>
        <p:nvPicPr>
          <p:cNvPr id="8" name="Picture 7"/>
          <p:cNvPicPr>
            <a:picLocks noChangeAspect="1"/>
          </p:cNvPicPr>
          <p:nvPr/>
        </p:nvPicPr>
        <p:blipFill>
          <a:blip r:embed="rId3"/>
          <a:stretch>
            <a:fillRect/>
          </a:stretch>
        </p:blipFill>
        <p:spPr>
          <a:xfrm>
            <a:off x="2852647" y="1690689"/>
            <a:ext cx="6486706" cy="3737172"/>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4342871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6676" y="1176697"/>
            <a:ext cx="7876253" cy="4103227"/>
          </a:xfrm>
        </p:spPr>
        <p:txBody>
          <a:bodyPr/>
          <a:lstStyle/>
          <a:p>
            <a:pPr marL="0" indent="0">
              <a:buNone/>
            </a:pPr>
            <a:r>
              <a:rPr lang="en-US" dirty="0" smtClean="0"/>
              <a:t>How do you control for different interpretations of a task?</a:t>
            </a:r>
          </a:p>
          <a:p>
            <a:pPr lvl="1"/>
            <a:r>
              <a:rPr lang="en-US" dirty="0" smtClean="0"/>
              <a:t>Scaling up difficulty</a:t>
            </a:r>
          </a:p>
          <a:p>
            <a:pPr lvl="1"/>
            <a:r>
              <a:rPr lang="en-US" dirty="0" smtClean="0"/>
              <a:t>Normalizing for user-specific biases</a:t>
            </a:r>
          </a:p>
          <a:p>
            <a:pPr lvl="1"/>
            <a:r>
              <a:rPr lang="en-US" dirty="0" smtClean="0"/>
              <a:t>Training</a:t>
            </a:r>
            <a:r>
              <a:rPr lang="en-US" dirty="0"/>
              <a:t>, </a:t>
            </a:r>
            <a:r>
              <a:rPr lang="en-US" dirty="0" smtClean="0"/>
              <a:t>testing</a:t>
            </a:r>
          </a:p>
          <a:p>
            <a:pPr lvl="1"/>
            <a:r>
              <a:rPr lang="en-US" dirty="0" smtClean="0"/>
              <a:t>Feedback</a:t>
            </a:r>
          </a:p>
          <a:p>
            <a:pPr lvl="1"/>
            <a:r>
              <a:rPr lang="en-US" dirty="0" smtClean="0"/>
              <a:t>Anchoring</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23</a:t>
            </a:fld>
            <a:endParaRPr lang="en-US"/>
          </a:p>
        </p:txBody>
      </p:sp>
      <p:sp>
        <p:nvSpPr>
          <p:cNvPr id="9" name="Oval 8"/>
          <p:cNvSpPr/>
          <p:nvPr/>
        </p:nvSpPr>
        <p:spPr>
          <a:xfrm>
            <a:off x="2101924" y="2724060"/>
            <a:ext cx="2968668" cy="870846"/>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9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24</a:t>
            </a:fld>
            <a:endParaRPr lang="en-US" dirty="0"/>
          </a:p>
        </p:txBody>
      </p:sp>
      <mc:AlternateContent xmlns:mc="http://schemas.openxmlformats.org/markup-compatibility/2006">
        <mc:Choice xmlns:p14="http://schemas.microsoft.com/office/powerpoint/2010/main" Requires="p14">
          <p:contentPart p14:bwMode="auto" r:id="rId2">
            <p14:nvContentPartPr>
              <p14:cNvPr id="13" name="Ink 12"/>
              <p14:cNvContentPartPr/>
              <p14:nvPr/>
            </p14:nvContentPartPr>
            <p14:xfrm>
              <a:off x="2485673" y="906184"/>
              <a:ext cx="3683160" cy="1498680"/>
            </p14:xfrm>
          </p:contentPart>
        </mc:Choice>
        <mc:Fallback>
          <p:pic>
            <p:nvPicPr>
              <p:cNvPr id="13" name="Ink 12"/>
              <p:cNvPicPr/>
              <p:nvPr/>
            </p:nvPicPr>
            <p:blipFill>
              <a:blip r:embed="rId3"/>
              <a:stretch>
                <a:fillRect/>
              </a:stretch>
            </p:blipFill>
            <p:spPr>
              <a:xfrm>
                <a:off x="2474513" y="900064"/>
                <a:ext cx="3712320" cy="1521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 name="Ink 17"/>
              <p14:cNvContentPartPr/>
              <p14:nvPr/>
            </p14:nvContentPartPr>
            <p14:xfrm>
              <a:off x="1924433" y="713584"/>
              <a:ext cx="300240" cy="2332080"/>
            </p14:xfrm>
          </p:contentPart>
        </mc:Choice>
        <mc:Fallback>
          <p:pic>
            <p:nvPicPr>
              <p:cNvPr id="18" name="Ink 17"/>
              <p:cNvPicPr/>
              <p:nvPr/>
            </p:nvPicPr>
            <p:blipFill>
              <a:blip r:embed="rId5"/>
              <a:stretch>
                <a:fillRect/>
              </a:stretch>
            </p:blipFill>
            <p:spPr>
              <a:xfrm>
                <a:off x="1916153" y="704224"/>
                <a:ext cx="317880" cy="2349720"/>
              </a:xfrm>
              <a:prstGeom prst="rect">
                <a:avLst/>
              </a:prstGeom>
            </p:spPr>
          </p:pic>
        </mc:Fallback>
      </mc:AlternateContent>
    </p:spTree>
    <p:extLst>
      <p:ext uri="{BB962C8B-B14F-4D97-AF65-F5344CB8AC3E}">
        <p14:creationId xmlns:p14="http://schemas.microsoft.com/office/powerpoint/2010/main" val="3829419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25</a:t>
            </a:fld>
            <a:endParaRPr lang="en-US" dirty="0"/>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2349233" y="1688464"/>
              <a:ext cx="4444560" cy="1530720"/>
            </p14:xfrm>
          </p:contentPart>
        </mc:Choice>
        <mc:Fallback>
          <p:pic>
            <p:nvPicPr>
              <p:cNvPr id="7" name="Ink 6"/>
              <p:cNvPicPr/>
              <p:nvPr/>
            </p:nvPicPr>
            <p:blipFill>
              <a:blip r:embed="rId4"/>
              <a:stretch>
                <a:fillRect/>
              </a:stretch>
            </p:blipFill>
            <p:spPr>
              <a:xfrm>
                <a:off x="2335193" y="1669744"/>
                <a:ext cx="4466520" cy="1569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p14:cNvContentPartPr/>
              <p14:nvPr/>
            </p14:nvContentPartPr>
            <p14:xfrm>
              <a:off x="1946393" y="1526464"/>
              <a:ext cx="759960" cy="2572920"/>
            </p14:xfrm>
          </p:contentPart>
        </mc:Choice>
        <mc:Fallback>
          <p:pic>
            <p:nvPicPr>
              <p:cNvPr id="14" name="Ink 13"/>
              <p:cNvPicPr/>
              <p:nvPr/>
            </p:nvPicPr>
            <p:blipFill>
              <a:blip r:embed="rId6"/>
              <a:stretch>
                <a:fillRect/>
              </a:stretch>
            </p:blipFill>
            <p:spPr>
              <a:xfrm>
                <a:off x="1930553" y="1507744"/>
                <a:ext cx="782640" cy="2604960"/>
              </a:xfrm>
              <a:prstGeom prst="rect">
                <a:avLst/>
              </a:prstGeom>
            </p:spPr>
          </p:pic>
        </mc:Fallback>
      </mc:AlternateContent>
    </p:spTree>
    <p:extLst>
      <p:ext uri="{BB962C8B-B14F-4D97-AF65-F5344CB8AC3E}">
        <p14:creationId xmlns:p14="http://schemas.microsoft.com/office/powerpoint/2010/main" val="28074327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26</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26</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endParaRPr lang="en-US" sz="1400" dirty="0">
                <a:solidFill>
                  <a:schemeClr val="bg1">
                    <a:lumMod val="50000"/>
                  </a:schemeClr>
                </a:solidFill>
                <a:latin typeface="Lato Light" panose="020F0302020204030203" pitchFamily="34" charset="0"/>
              </a:endParaRP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endParaRPr lang="en-US" sz="1400" dirty="0">
                <a:solidFill>
                  <a:schemeClr val="tx1">
                    <a:lumMod val="65000"/>
                    <a:lumOff val="35000"/>
                  </a:schemeClr>
                </a:solidFill>
                <a:latin typeface="Lato Light" panose="020F0302020204030203" pitchFamily="34" charset="0"/>
              </a:endParaRP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endParaRPr lang="en-US" sz="1400" dirty="0">
                <a:solidFill>
                  <a:schemeClr val="bg1">
                    <a:lumMod val="50000"/>
                  </a:schemeClr>
                </a:solidFill>
                <a:latin typeface="Lato Light" panose="020F0302020204030203" pitchFamily="34" charset="0"/>
              </a:endParaRP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Tree>
    <p:extLst>
      <p:ext uri="{BB962C8B-B14F-4D97-AF65-F5344CB8AC3E}">
        <p14:creationId xmlns:p14="http://schemas.microsoft.com/office/powerpoint/2010/main" val="233560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27</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2559113" y="848944"/>
              <a:ext cx="6368400" cy="1055520"/>
            </p14:xfrm>
          </p:contentPart>
        </mc:Choice>
        <mc:Fallback>
          <p:pic>
            <p:nvPicPr>
              <p:cNvPr id="6" name="Ink 5"/>
              <p:cNvPicPr/>
              <p:nvPr/>
            </p:nvPicPr>
            <p:blipFill>
              <a:blip r:embed="rId3"/>
              <a:stretch>
                <a:fillRect/>
              </a:stretch>
            </p:blipFill>
            <p:spPr>
              <a:xfrm>
                <a:off x="2543993" y="828064"/>
                <a:ext cx="6391440" cy="1096920"/>
              </a:xfrm>
              <a:prstGeom prst="rect">
                <a:avLst/>
              </a:prstGeom>
            </p:spPr>
          </p:pic>
        </mc:Fallback>
      </mc:AlternateContent>
    </p:spTree>
    <p:extLst>
      <p:ext uri="{BB962C8B-B14F-4D97-AF65-F5344CB8AC3E}">
        <p14:creationId xmlns:p14="http://schemas.microsoft.com/office/powerpoint/2010/main" val="41274535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28</a:t>
            </a:fld>
            <a:endParaRPr lang="en-US" dirty="0"/>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719153" y="610624"/>
              <a:ext cx="9286200" cy="5068800"/>
            </p14:xfrm>
          </p:contentPart>
        </mc:Choice>
        <mc:Fallback>
          <p:pic>
            <p:nvPicPr>
              <p:cNvPr id="11" name="Ink 10"/>
              <p:cNvPicPr/>
              <p:nvPr/>
            </p:nvPicPr>
            <p:blipFill>
              <a:blip r:embed="rId3"/>
              <a:stretch>
                <a:fillRect/>
              </a:stretch>
            </p:blipFill>
            <p:spPr>
              <a:xfrm>
                <a:off x="704033" y="590104"/>
                <a:ext cx="9321840" cy="5106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 name="Ink 38"/>
              <p14:cNvContentPartPr/>
              <p14:nvPr/>
            </p14:nvContentPartPr>
            <p14:xfrm>
              <a:off x="448793" y="4015144"/>
              <a:ext cx="3319560" cy="2633040"/>
            </p14:xfrm>
          </p:contentPart>
        </mc:Choice>
        <mc:Fallback>
          <p:pic>
            <p:nvPicPr>
              <p:cNvPr id="39" name="Ink 38"/>
              <p:cNvPicPr/>
              <p:nvPr/>
            </p:nvPicPr>
            <p:blipFill>
              <a:blip r:embed="rId5"/>
              <a:stretch>
                <a:fillRect/>
              </a:stretch>
            </p:blipFill>
            <p:spPr>
              <a:xfrm>
                <a:off x="434033" y="4000384"/>
                <a:ext cx="3354840" cy="2665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3" name="Ink 42"/>
              <p14:cNvContentPartPr/>
              <p14:nvPr/>
            </p14:nvContentPartPr>
            <p14:xfrm>
              <a:off x="317753" y="4078144"/>
              <a:ext cx="20880" cy="1374120"/>
            </p14:xfrm>
          </p:contentPart>
        </mc:Choice>
        <mc:Fallback>
          <p:pic>
            <p:nvPicPr>
              <p:cNvPr id="43" name="Ink 42"/>
              <p:cNvPicPr/>
              <p:nvPr/>
            </p:nvPicPr>
            <p:blipFill>
              <a:blip r:embed="rId7"/>
              <a:stretch>
                <a:fillRect/>
              </a:stretch>
            </p:blipFill>
            <p:spPr>
              <a:xfrm>
                <a:off x="301553" y="4064104"/>
                <a:ext cx="53280" cy="1397160"/>
              </a:xfrm>
              <a:prstGeom prst="rect">
                <a:avLst/>
              </a:prstGeom>
            </p:spPr>
          </p:pic>
        </mc:Fallback>
      </mc:AlternateContent>
    </p:spTree>
    <p:extLst>
      <p:ext uri="{BB962C8B-B14F-4D97-AF65-F5344CB8AC3E}">
        <p14:creationId xmlns:p14="http://schemas.microsoft.com/office/powerpoint/2010/main" val="41706626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29</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486593" y="1335664"/>
              <a:ext cx="4505040" cy="1248120"/>
            </p14:xfrm>
          </p:contentPart>
        </mc:Choice>
        <mc:Fallback>
          <p:pic>
            <p:nvPicPr>
              <p:cNvPr id="5" name="Ink 4"/>
              <p:cNvPicPr/>
              <p:nvPr/>
            </p:nvPicPr>
            <p:blipFill>
              <a:blip r:embed="rId3"/>
              <a:stretch>
                <a:fillRect/>
              </a:stretch>
            </p:blipFill>
            <p:spPr>
              <a:xfrm>
                <a:off x="471833" y="1320544"/>
                <a:ext cx="4537080" cy="1277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p14:cNvContentPartPr/>
              <p14:nvPr/>
            </p14:nvContentPartPr>
            <p14:xfrm>
              <a:off x="5877233" y="371944"/>
              <a:ext cx="291600" cy="3858120"/>
            </p14:xfrm>
          </p:contentPart>
        </mc:Choice>
        <mc:Fallback>
          <p:pic>
            <p:nvPicPr>
              <p:cNvPr id="15" name="Ink 14"/>
              <p:cNvPicPr/>
              <p:nvPr/>
            </p:nvPicPr>
            <p:blipFill>
              <a:blip r:embed="rId5"/>
              <a:stretch>
                <a:fillRect/>
              </a:stretch>
            </p:blipFill>
            <p:spPr>
              <a:xfrm>
                <a:off x="5858153" y="356104"/>
                <a:ext cx="319680" cy="3883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p14:cNvContentPartPr/>
              <p14:nvPr/>
            </p14:nvContentPartPr>
            <p14:xfrm>
              <a:off x="6870113" y="1343584"/>
              <a:ext cx="2355120" cy="1298160"/>
            </p14:xfrm>
          </p:contentPart>
        </mc:Choice>
        <mc:Fallback>
          <p:pic>
            <p:nvPicPr>
              <p:cNvPr id="22" name="Ink 21"/>
              <p:cNvPicPr/>
              <p:nvPr/>
            </p:nvPicPr>
            <p:blipFill>
              <a:blip r:embed="rId7"/>
              <a:stretch>
                <a:fillRect/>
              </a:stretch>
            </p:blipFill>
            <p:spPr>
              <a:xfrm>
                <a:off x="6852473" y="1325224"/>
                <a:ext cx="2390760" cy="133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6" name="Ink 25"/>
              <p14:cNvContentPartPr/>
              <p14:nvPr/>
            </p14:nvContentPartPr>
            <p14:xfrm>
              <a:off x="9230633" y="1464184"/>
              <a:ext cx="1330920" cy="958320"/>
            </p14:xfrm>
          </p:contentPart>
        </mc:Choice>
        <mc:Fallback>
          <p:pic>
            <p:nvPicPr>
              <p:cNvPr id="26" name="Ink 25"/>
              <p:cNvPicPr/>
              <p:nvPr/>
            </p:nvPicPr>
            <p:blipFill>
              <a:blip r:embed="rId9"/>
              <a:stretch>
                <a:fillRect/>
              </a:stretch>
            </p:blipFill>
            <p:spPr>
              <a:xfrm>
                <a:off x="9216953" y="1450504"/>
                <a:ext cx="1350360" cy="993240"/>
              </a:xfrm>
              <a:prstGeom prst="rect">
                <a:avLst/>
              </a:prstGeom>
            </p:spPr>
          </p:pic>
        </mc:Fallback>
      </mc:AlternateContent>
    </p:spTree>
    <p:extLst>
      <p:ext uri="{BB962C8B-B14F-4D97-AF65-F5344CB8AC3E}">
        <p14:creationId xmlns:p14="http://schemas.microsoft.com/office/powerpoint/2010/main" val="3336200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a:t>
            </a:fld>
            <a:endParaRPr lang="en-US" dirty="0"/>
          </a:p>
        </p:txBody>
      </p:sp>
      <p:sp>
        <p:nvSpPr>
          <p:cNvPr id="27" name="Rectangle 26"/>
          <p:cNvSpPr/>
          <p:nvPr/>
        </p:nvSpPr>
        <p:spPr>
          <a:xfrm>
            <a:off x="1526107" y="5530319"/>
            <a:ext cx="9561748" cy="49384"/>
          </a:xfrm>
          <a:prstGeom prst="rect">
            <a:avLst/>
          </a:prstGeom>
          <a:gradFill>
            <a:gsLst>
              <a:gs pos="0">
                <a:schemeClr val="accent1">
                  <a:lumMod val="5000"/>
                  <a:lumOff val="95000"/>
                </a:schemeClr>
              </a:gs>
              <a:gs pos="16000">
                <a:schemeClr val="tx2">
                  <a:lumMod val="20000"/>
                  <a:lumOff val="80000"/>
                </a:schemeClr>
              </a:gs>
              <a:gs pos="100000">
                <a:schemeClr val="tx2">
                  <a:lumMod val="20000"/>
                  <a:lumOff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nvGrpSpPr>
          <p:cNvPr id="13" name="Group 12"/>
          <p:cNvGrpSpPr/>
          <p:nvPr/>
        </p:nvGrpSpPr>
        <p:grpSpPr>
          <a:xfrm>
            <a:off x="1178793" y="3706932"/>
            <a:ext cx="2121742" cy="2583598"/>
            <a:chOff x="1178793" y="3706932"/>
            <a:chExt cx="2121742" cy="2583598"/>
          </a:xfrm>
        </p:grpSpPr>
        <p:sp>
          <p:nvSpPr>
            <p:cNvPr id="28" name="TextBox 27"/>
            <p:cNvSpPr txBox="1"/>
            <p:nvPr/>
          </p:nvSpPr>
          <p:spPr>
            <a:xfrm>
              <a:off x="1178793" y="5736532"/>
              <a:ext cx="694628" cy="553998"/>
            </a:xfrm>
            <a:prstGeom prst="rect">
              <a:avLst/>
            </a:prstGeom>
            <a:noFill/>
          </p:spPr>
          <p:txBody>
            <a:bodyPr wrap="square" rtlCol="0">
              <a:spAutoFit/>
            </a:bodyPr>
            <a:lstStyle/>
            <a:p>
              <a:pPr algn="ctr"/>
              <a:r>
                <a:rPr lang="en-US" sz="1000" dirty="0" smtClean="0">
                  <a:solidFill>
                    <a:srgbClr val="262626"/>
                  </a:solidFill>
                  <a:latin typeface="+mj-lt"/>
                </a:rPr>
                <a:t>von Hippel 1988</a:t>
              </a:r>
              <a:endParaRPr lang="en-AU" sz="1000" dirty="0">
                <a:solidFill>
                  <a:srgbClr val="262626"/>
                </a:solidFill>
                <a:latin typeface="+mj-lt"/>
              </a:endParaRPr>
            </a:p>
          </p:txBody>
        </p:sp>
        <p:grpSp>
          <p:nvGrpSpPr>
            <p:cNvPr id="2" name="Group 1"/>
            <p:cNvGrpSpPr/>
            <p:nvPr/>
          </p:nvGrpSpPr>
          <p:grpSpPr>
            <a:xfrm>
              <a:off x="1178887" y="3706932"/>
              <a:ext cx="694440" cy="1916585"/>
              <a:chOff x="1178887" y="3706932"/>
              <a:chExt cx="694440" cy="1916585"/>
            </a:xfrm>
          </p:grpSpPr>
          <p:cxnSp>
            <p:nvCxnSpPr>
              <p:cNvPr id="32" name="Straight Connector 31"/>
              <p:cNvCxnSpPr/>
              <p:nvPr/>
            </p:nvCxnSpPr>
            <p:spPr>
              <a:xfrm>
                <a:off x="1526107" y="4231183"/>
                <a:ext cx="0" cy="124588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Group 29"/>
              <p:cNvGrpSpPr>
                <a:grpSpLocks noChangeAspect="1"/>
              </p:cNvGrpSpPr>
              <p:nvPr/>
            </p:nvGrpSpPr>
            <p:grpSpPr>
              <a:xfrm>
                <a:off x="1178887" y="3706932"/>
                <a:ext cx="694440" cy="694438"/>
                <a:chOff x="5737686" y="1481235"/>
                <a:chExt cx="375488" cy="375488"/>
              </a:xfrm>
              <a:solidFill>
                <a:schemeClr val="accent1"/>
              </a:solidFill>
            </p:grpSpPr>
            <p:sp>
              <p:nvSpPr>
                <p:cNvPr id="33" name="Teardrop 32"/>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4" name="TextBox 33"/>
                <p:cNvSpPr txBox="1"/>
                <p:nvPr/>
              </p:nvSpPr>
              <p:spPr>
                <a:xfrm>
                  <a:off x="5859991" y="1519756"/>
                  <a:ext cx="130880" cy="249626"/>
                </a:xfrm>
                <a:prstGeom prst="rect">
                  <a:avLst/>
                </a:prstGeom>
                <a:grpFill/>
              </p:spPr>
              <p:txBody>
                <a:bodyPr wrap="none" lIns="0" tIns="91440" rIns="0" bIns="0" rtlCol="0">
                  <a:spAutoFit/>
                </a:bodyPr>
                <a:lstStyle/>
                <a:p>
                  <a:pPr algn="ctr"/>
                  <a:r>
                    <a:rPr lang="en-AU" sz="2400" dirty="0" smtClean="0">
                      <a:solidFill>
                        <a:schemeClr val="bg1"/>
                      </a:solidFill>
                      <a:latin typeface="FontAwesome" pitchFamily="2" charset="0"/>
                    </a:rPr>
                    <a:t></a:t>
                  </a:r>
                  <a:endParaRPr lang="en-AU" sz="2400" dirty="0">
                    <a:solidFill>
                      <a:schemeClr val="bg1"/>
                    </a:solidFill>
                    <a:latin typeface="FontAwesome" pitchFamily="2" charset="0"/>
                  </a:endParaRPr>
                </a:p>
              </p:txBody>
            </p:sp>
          </p:grpSp>
          <p:sp>
            <p:nvSpPr>
              <p:cNvPr id="31" name="Oval 30"/>
              <p:cNvSpPr>
                <a:spLocks noChangeAspect="1"/>
              </p:cNvSpPr>
              <p:nvPr/>
            </p:nvSpPr>
            <p:spPr>
              <a:xfrm>
                <a:off x="1450542" y="5472387"/>
                <a:ext cx="151130" cy="151130"/>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35" name="Text Placeholder 33"/>
            <p:cNvSpPr txBox="1">
              <a:spLocks/>
            </p:cNvSpPr>
            <p:nvPr/>
          </p:nvSpPr>
          <p:spPr>
            <a:xfrm>
              <a:off x="1735360" y="4598500"/>
              <a:ext cx="156517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1"/>
                  </a:solidFill>
                  <a:latin typeface="+mj-lt"/>
                </a:rPr>
                <a:t>User Innovation</a:t>
              </a:r>
              <a:endParaRPr lang="en-AU" sz="1200" dirty="0">
                <a:solidFill>
                  <a:schemeClr val="accent1"/>
                </a:solidFill>
                <a:latin typeface="+mj-lt"/>
              </a:endParaRPr>
            </a:p>
          </p:txBody>
        </p:sp>
        <p:sp>
          <p:nvSpPr>
            <p:cNvPr id="36" name="Text Placeholder 32"/>
            <p:cNvSpPr txBox="1">
              <a:spLocks/>
            </p:cNvSpPr>
            <p:nvPr/>
          </p:nvSpPr>
          <p:spPr>
            <a:xfrm>
              <a:off x="1735361" y="4824610"/>
              <a:ext cx="1550774"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Shifting focus on creation by a product’s users.</a:t>
              </a:r>
              <a:endParaRPr lang="en-US" sz="1000" dirty="0">
                <a:solidFill>
                  <a:srgbClr val="262626"/>
                </a:solidFill>
                <a:latin typeface="+mn-lt"/>
              </a:endParaRPr>
            </a:p>
          </p:txBody>
        </p:sp>
      </p:grpSp>
      <p:grpSp>
        <p:nvGrpSpPr>
          <p:cNvPr id="12" name="Group 11"/>
          <p:cNvGrpSpPr/>
          <p:nvPr/>
        </p:nvGrpSpPr>
        <p:grpSpPr>
          <a:xfrm>
            <a:off x="2944101" y="2246699"/>
            <a:ext cx="2308562" cy="3889943"/>
            <a:chOff x="2944101" y="2246699"/>
            <a:chExt cx="2308562" cy="3889943"/>
          </a:xfrm>
        </p:grpSpPr>
        <p:sp>
          <p:nvSpPr>
            <p:cNvPr id="37" name="TextBox 36"/>
            <p:cNvSpPr txBox="1"/>
            <p:nvPr/>
          </p:nvSpPr>
          <p:spPr>
            <a:xfrm>
              <a:off x="2944101" y="5736532"/>
              <a:ext cx="982086" cy="400110"/>
            </a:xfrm>
            <a:prstGeom prst="rect">
              <a:avLst/>
            </a:prstGeom>
            <a:noFill/>
          </p:spPr>
          <p:txBody>
            <a:bodyPr wrap="square" rtlCol="0">
              <a:spAutoFit/>
            </a:bodyPr>
            <a:lstStyle/>
            <a:p>
              <a:pPr algn="ctr"/>
              <a:r>
                <a:rPr lang="en-US" sz="1000" dirty="0" smtClean="0">
                  <a:solidFill>
                    <a:srgbClr val="262626"/>
                  </a:solidFill>
                  <a:latin typeface="+mj-lt"/>
                </a:rPr>
                <a:t>Raymond 1999</a:t>
              </a:r>
              <a:endParaRPr lang="en-AU" sz="1000" dirty="0">
                <a:solidFill>
                  <a:srgbClr val="262626"/>
                </a:solidFill>
                <a:latin typeface="+mj-lt"/>
              </a:endParaRPr>
            </a:p>
          </p:txBody>
        </p:sp>
        <p:grpSp>
          <p:nvGrpSpPr>
            <p:cNvPr id="3" name="Group 2"/>
            <p:cNvGrpSpPr/>
            <p:nvPr/>
          </p:nvGrpSpPr>
          <p:grpSpPr>
            <a:xfrm>
              <a:off x="3087924" y="2246699"/>
              <a:ext cx="694440" cy="3376818"/>
              <a:chOff x="3087924" y="2246699"/>
              <a:chExt cx="694440" cy="3376818"/>
            </a:xfrm>
          </p:grpSpPr>
          <p:cxnSp>
            <p:nvCxnSpPr>
              <p:cNvPr id="47" name="Straight Connector 46"/>
              <p:cNvCxnSpPr>
                <a:stCxn id="45" idx="2"/>
                <a:endCxn id="46" idx="0"/>
              </p:cNvCxnSpPr>
              <p:nvPr/>
            </p:nvCxnSpPr>
            <p:spPr>
              <a:xfrm flipH="1">
                <a:off x="3435144" y="2788936"/>
                <a:ext cx="4" cy="26834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087924" y="2246699"/>
                <a:ext cx="694440" cy="694438"/>
                <a:chOff x="5737686" y="1481235"/>
                <a:chExt cx="375488" cy="375488"/>
              </a:xfrm>
              <a:solidFill>
                <a:schemeClr val="accent2"/>
              </a:solidFill>
            </p:grpSpPr>
            <p:sp>
              <p:nvSpPr>
                <p:cNvPr id="39" name="Teardrop 38"/>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5" name="TextBox 44"/>
                <p:cNvSpPr txBox="1"/>
                <p:nvPr/>
              </p:nvSpPr>
              <p:spPr>
                <a:xfrm>
                  <a:off x="5859992" y="1524801"/>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46" name="Oval 45"/>
              <p:cNvSpPr>
                <a:spLocks noChangeAspect="1"/>
              </p:cNvSpPr>
              <p:nvPr/>
            </p:nvSpPr>
            <p:spPr>
              <a:xfrm>
                <a:off x="3359579" y="5472387"/>
                <a:ext cx="151130" cy="151130"/>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48" name="Text Placeholder 33"/>
            <p:cNvSpPr txBox="1">
              <a:spLocks/>
            </p:cNvSpPr>
            <p:nvPr/>
          </p:nvSpPr>
          <p:spPr>
            <a:xfrm>
              <a:off x="3635246"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2"/>
                  </a:solidFill>
                  <a:latin typeface="+mj-lt"/>
                </a:rPr>
                <a:t>Free/Open Source</a:t>
              </a:r>
              <a:endParaRPr lang="en-AU" sz="1200" dirty="0">
                <a:solidFill>
                  <a:schemeClr val="accent2"/>
                </a:solidFill>
                <a:latin typeface="+mj-lt"/>
              </a:endParaRPr>
            </a:p>
          </p:txBody>
        </p:sp>
        <p:sp>
          <p:nvSpPr>
            <p:cNvPr id="49" name="Text Placeholder 32"/>
            <p:cNvSpPr txBox="1">
              <a:spLocks/>
            </p:cNvSpPr>
            <p:nvPr/>
          </p:nvSpPr>
          <p:spPr>
            <a:xfrm>
              <a:off x="3635247" y="3383292"/>
              <a:ext cx="1617416" cy="17136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A principle of software source code openness that evolved into a model of hyper-collaboration, often without discrimination toward the contributor, and quick user-focused development.</a:t>
              </a:r>
              <a:endParaRPr lang="en-US" sz="1000" dirty="0">
                <a:solidFill>
                  <a:srgbClr val="262626"/>
                </a:solidFill>
                <a:latin typeface="+mn-lt"/>
              </a:endParaRPr>
            </a:p>
          </p:txBody>
        </p:sp>
      </p:grpSp>
      <p:grpSp>
        <p:nvGrpSpPr>
          <p:cNvPr id="11" name="Group 10"/>
          <p:cNvGrpSpPr/>
          <p:nvPr/>
        </p:nvGrpSpPr>
        <p:grpSpPr>
          <a:xfrm>
            <a:off x="7376769" y="1448565"/>
            <a:ext cx="1774211" cy="4174952"/>
            <a:chOff x="3974678" y="1448565"/>
            <a:chExt cx="1774211" cy="4174952"/>
          </a:xfrm>
        </p:grpSpPr>
        <p:grpSp>
          <p:nvGrpSpPr>
            <p:cNvPr id="5" name="Group 4"/>
            <p:cNvGrpSpPr/>
            <p:nvPr/>
          </p:nvGrpSpPr>
          <p:grpSpPr>
            <a:xfrm>
              <a:off x="5054449" y="1448565"/>
              <a:ext cx="694440" cy="4174952"/>
              <a:chOff x="5054449" y="1448565"/>
              <a:chExt cx="694440" cy="4174952"/>
            </a:xfrm>
          </p:grpSpPr>
          <p:cxnSp>
            <p:nvCxnSpPr>
              <p:cNvPr id="54" name="Straight Connector 53"/>
              <p:cNvCxnSpPr/>
              <p:nvPr/>
            </p:nvCxnSpPr>
            <p:spPr>
              <a:xfrm>
                <a:off x="5401671" y="2111697"/>
                <a:ext cx="0" cy="3449680"/>
              </a:xfrm>
              <a:prstGeom prst="line">
                <a:avLst/>
              </a:prstGeom>
              <a:ln w="12700">
                <a:solidFill>
                  <a:srgbClr val="1EE7C3"/>
                </a:solidFill>
              </a:ln>
            </p:spPr>
            <p:style>
              <a:lnRef idx="1">
                <a:schemeClr val="accent1"/>
              </a:lnRef>
              <a:fillRef idx="0">
                <a:schemeClr val="accent1"/>
              </a:fillRef>
              <a:effectRef idx="0">
                <a:schemeClr val="accent1"/>
              </a:effectRef>
              <a:fontRef idx="minor">
                <a:schemeClr val="tx1"/>
              </a:fontRef>
            </p:style>
          </p:cxnSp>
          <p:grpSp>
            <p:nvGrpSpPr>
              <p:cNvPr id="50" name="Group 49"/>
              <p:cNvGrpSpPr>
                <a:grpSpLocks noChangeAspect="1"/>
              </p:cNvGrpSpPr>
              <p:nvPr/>
            </p:nvGrpSpPr>
            <p:grpSpPr>
              <a:xfrm>
                <a:off x="5054449" y="1448565"/>
                <a:ext cx="694440" cy="694438"/>
                <a:chOff x="5737686" y="1481235"/>
                <a:chExt cx="375488" cy="375488"/>
              </a:xfrm>
              <a:solidFill>
                <a:schemeClr val="accent6"/>
              </a:solidFill>
            </p:grpSpPr>
            <p:sp>
              <p:nvSpPr>
                <p:cNvPr id="51" name="Teardrop 50"/>
                <p:cNvSpPr/>
                <p:nvPr/>
              </p:nvSpPr>
              <p:spPr>
                <a:xfrm rot="8100000">
                  <a:off x="5737686" y="1481235"/>
                  <a:ext cx="375488" cy="375488"/>
                </a:xfrm>
                <a:prstGeom prst="teardrop">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2" name="TextBox 51"/>
                <p:cNvSpPr txBox="1"/>
                <p:nvPr/>
              </p:nvSpPr>
              <p:spPr>
                <a:xfrm>
                  <a:off x="5849159" y="1509665"/>
                  <a:ext cx="152549" cy="282909"/>
                </a:xfrm>
                <a:prstGeom prst="rect">
                  <a:avLst/>
                </a:prstGeom>
                <a:solidFill>
                  <a:srgbClr val="1EE7C3"/>
                </a:solidFill>
              </p:spPr>
              <p:txBody>
                <a:bodyPr wrap="none" lIns="0" tIns="91440" rIns="0" bIns="0" rtlCol="0">
                  <a:spAutoFit/>
                </a:bodyPr>
                <a:lstStyle/>
                <a:p>
                  <a:pPr algn="ctr"/>
                  <a:r>
                    <a:rPr lang="en-AU" sz="2800" dirty="0">
                      <a:solidFill>
                        <a:schemeClr val="bg1"/>
                      </a:solidFill>
                      <a:latin typeface="FontAwesome" pitchFamily="2" charset="0"/>
                    </a:rPr>
                    <a:t></a:t>
                  </a:r>
                </a:p>
              </p:txBody>
            </p:sp>
          </p:grpSp>
          <p:sp>
            <p:nvSpPr>
              <p:cNvPr id="53" name="Oval 52"/>
              <p:cNvSpPr>
                <a:spLocks noChangeAspect="1"/>
              </p:cNvSpPr>
              <p:nvPr/>
            </p:nvSpPr>
            <p:spPr>
              <a:xfrm>
                <a:off x="5326104" y="5472387"/>
                <a:ext cx="151130" cy="151130"/>
              </a:xfrm>
              <a:prstGeom prst="ellipse">
                <a:avLst/>
              </a:prstGeom>
              <a:solidFill>
                <a:srgbClr val="1EE7C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56" name="Text Placeholder 33"/>
            <p:cNvSpPr txBox="1">
              <a:spLocks/>
            </p:cNvSpPr>
            <p:nvPr/>
          </p:nvSpPr>
          <p:spPr>
            <a:xfrm>
              <a:off x="4015018" y="2373745"/>
              <a:ext cx="1172949" cy="6431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200" dirty="0" smtClean="0">
                  <a:solidFill>
                    <a:srgbClr val="1EE7C3"/>
                  </a:solidFill>
                  <a:latin typeface="+mj-lt"/>
                </a:rPr>
                <a:t>Commons-Based Peer Production</a:t>
              </a:r>
              <a:endParaRPr lang="en-AU" sz="1200" dirty="0">
                <a:solidFill>
                  <a:srgbClr val="1EE7C3"/>
                </a:solidFill>
                <a:latin typeface="+mj-lt"/>
              </a:endParaRPr>
            </a:p>
          </p:txBody>
        </p:sp>
        <p:sp>
          <p:nvSpPr>
            <p:cNvPr id="57" name="Text Placeholder 32"/>
            <p:cNvSpPr txBox="1">
              <a:spLocks/>
            </p:cNvSpPr>
            <p:nvPr/>
          </p:nvSpPr>
          <p:spPr>
            <a:xfrm>
              <a:off x="3974678" y="3123962"/>
              <a:ext cx="1235182" cy="190424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buNone/>
              </a:pPr>
              <a:r>
                <a:rPr lang="en-US" sz="1000" dirty="0" smtClean="0">
                  <a:solidFill>
                    <a:schemeClr val="tx1">
                      <a:lumMod val="65000"/>
                      <a:lumOff val="35000"/>
                    </a:schemeClr>
                  </a:solidFill>
                  <a:latin typeface="+mn-lt"/>
                </a:rPr>
                <a:t>Creation from the commons, stemming from increased agency in networked information economy.</a:t>
              </a:r>
              <a:endParaRPr lang="en-US" sz="1000" dirty="0">
                <a:solidFill>
                  <a:schemeClr val="tx1">
                    <a:lumMod val="65000"/>
                    <a:lumOff val="35000"/>
                  </a:schemeClr>
                </a:solidFill>
                <a:latin typeface="+mn-lt"/>
              </a:endParaRPr>
            </a:p>
          </p:txBody>
        </p:sp>
      </p:grpSp>
      <p:grpSp>
        <p:nvGrpSpPr>
          <p:cNvPr id="7" name="Group 6"/>
          <p:cNvGrpSpPr/>
          <p:nvPr/>
        </p:nvGrpSpPr>
        <p:grpSpPr>
          <a:xfrm>
            <a:off x="8911938" y="2272291"/>
            <a:ext cx="694440" cy="3351226"/>
            <a:chOff x="8911938" y="2272291"/>
            <a:chExt cx="694440" cy="3351226"/>
          </a:xfrm>
        </p:grpSpPr>
        <p:cxnSp>
          <p:nvCxnSpPr>
            <p:cNvPr id="85" name="Straight Connector 84"/>
            <p:cNvCxnSpPr/>
            <p:nvPr/>
          </p:nvCxnSpPr>
          <p:spPr>
            <a:xfrm>
              <a:off x="9259158" y="2883158"/>
              <a:ext cx="0" cy="263588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1" name="Group 80"/>
            <p:cNvGrpSpPr>
              <a:grpSpLocks noChangeAspect="1"/>
            </p:cNvGrpSpPr>
            <p:nvPr/>
          </p:nvGrpSpPr>
          <p:grpSpPr>
            <a:xfrm>
              <a:off x="8911938" y="2272291"/>
              <a:ext cx="694440" cy="694438"/>
              <a:chOff x="5737686" y="1481235"/>
              <a:chExt cx="375488" cy="375488"/>
            </a:xfrm>
            <a:solidFill>
              <a:schemeClr val="accent5"/>
            </a:solidFill>
          </p:grpSpPr>
          <p:sp>
            <p:nvSpPr>
              <p:cNvPr id="82" name="Teardrop 81"/>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TextBox 82"/>
              <p:cNvSpPr txBox="1"/>
              <p:nvPr/>
            </p:nvSpPr>
            <p:spPr>
              <a:xfrm>
                <a:off x="5859990" y="1534892"/>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84" name="Oval 83"/>
            <p:cNvSpPr>
              <a:spLocks noChangeAspect="1"/>
            </p:cNvSpPr>
            <p:nvPr/>
          </p:nvSpPr>
          <p:spPr>
            <a:xfrm>
              <a:off x="9183593" y="5472387"/>
              <a:ext cx="15113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86" name="Text Placeholder 33"/>
          <p:cNvSpPr txBox="1">
            <a:spLocks/>
          </p:cNvSpPr>
          <p:nvPr/>
        </p:nvSpPr>
        <p:spPr>
          <a:xfrm>
            <a:off x="9459259"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5"/>
                </a:solidFill>
                <a:latin typeface="+mj-lt"/>
              </a:rPr>
              <a:t>Crowdsourcing</a:t>
            </a:r>
            <a:endParaRPr lang="en-AU" sz="1200" dirty="0">
              <a:solidFill>
                <a:schemeClr val="accent5"/>
              </a:solidFill>
              <a:latin typeface="+mj-lt"/>
            </a:endParaRPr>
          </a:p>
        </p:txBody>
      </p:sp>
      <p:sp>
        <p:nvSpPr>
          <p:cNvPr id="87" name="Text Placeholder 32"/>
          <p:cNvSpPr txBox="1">
            <a:spLocks/>
          </p:cNvSpPr>
          <p:nvPr/>
        </p:nvSpPr>
        <p:spPr>
          <a:xfrm>
            <a:off x="9459260" y="3383292"/>
            <a:ext cx="1617416" cy="121520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Broadly </a:t>
            </a:r>
            <a:r>
              <a:rPr lang="en-US" sz="1000" dirty="0">
                <a:solidFill>
                  <a:srgbClr val="262626"/>
                </a:solidFill>
                <a:latin typeface="+mn-lt"/>
              </a:rPr>
              <a:t>describes the use of distributed crowds to complete a task that would otherwise be done by one or a few people</a:t>
            </a:r>
            <a:r>
              <a:rPr lang="en-US" sz="1000" dirty="0" smtClean="0">
                <a:solidFill>
                  <a:srgbClr val="262626"/>
                </a:solidFill>
                <a:latin typeface="+mn-lt"/>
              </a:rPr>
              <a:t>.</a:t>
            </a:r>
          </a:p>
          <a:p>
            <a:pPr marL="0" indent="0">
              <a:lnSpc>
                <a:spcPct val="120000"/>
              </a:lnSpc>
              <a:buNone/>
            </a:pPr>
            <a:endParaRPr lang="en-US" sz="1000" dirty="0">
              <a:solidFill>
                <a:srgbClr val="262626"/>
              </a:solidFill>
              <a:latin typeface="+mn-lt"/>
            </a:endParaRPr>
          </a:p>
          <a:p>
            <a:pPr marL="0" indent="0">
              <a:lnSpc>
                <a:spcPct val="120000"/>
              </a:lnSpc>
              <a:buNone/>
            </a:pPr>
            <a:r>
              <a:rPr lang="en-US" sz="1000" dirty="0" smtClean="0">
                <a:solidFill>
                  <a:srgbClr val="262626"/>
                </a:solidFill>
                <a:latin typeface="+mn-lt"/>
              </a:rPr>
              <a:t>Captures the ability of the Internet </a:t>
            </a:r>
            <a:r>
              <a:rPr lang="en-US" sz="1000" dirty="0" err="1" smtClean="0">
                <a:solidFill>
                  <a:srgbClr val="262626"/>
                </a:solidFill>
                <a:latin typeface="+mn-lt"/>
              </a:rPr>
              <a:t>toefficiently</a:t>
            </a:r>
            <a:r>
              <a:rPr lang="en-US" sz="1000" dirty="0" smtClean="0">
                <a:solidFill>
                  <a:srgbClr val="262626"/>
                </a:solidFill>
                <a:latin typeface="+mn-lt"/>
              </a:rPr>
              <a:t> connect people</a:t>
            </a:r>
          </a:p>
        </p:txBody>
      </p:sp>
      <p:sp>
        <p:nvSpPr>
          <p:cNvPr id="88" name="TextBox 87"/>
          <p:cNvSpPr txBox="1"/>
          <p:nvPr/>
        </p:nvSpPr>
        <p:spPr>
          <a:xfrm>
            <a:off x="8202676" y="5736532"/>
            <a:ext cx="694628" cy="400110"/>
          </a:xfrm>
          <a:prstGeom prst="rect">
            <a:avLst/>
          </a:prstGeom>
          <a:noFill/>
        </p:spPr>
        <p:txBody>
          <a:bodyPr wrap="square" rtlCol="0">
            <a:spAutoFit/>
          </a:bodyPr>
          <a:lstStyle/>
          <a:p>
            <a:pPr algn="r"/>
            <a:r>
              <a:rPr lang="en-US" sz="1000" dirty="0" err="1" smtClean="0">
                <a:solidFill>
                  <a:srgbClr val="262626"/>
                </a:solidFill>
                <a:latin typeface="+mj-lt"/>
              </a:rPr>
              <a:t>Benkler</a:t>
            </a:r>
            <a:r>
              <a:rPr lang="en-US" sz="1000" dirty="0" smtClean="0">
                <a:solidFill>
                  <a:srgbClr val="262626"/>
                </a:solidFill>
                <a:latin typeface="+mj-lt"/>
              </a:rPr>
              <a:t> 2006</a:t>
            </a:r>
            <a:endParaRPr lang="en-AU" sz="1000" dirty="0">
              <a:solidFill>
                <a:srgbClr val="262626"/>
              </a:solidFill>
              <a:latin typeface="+mj-lt"/>
            </a:endParaRPr>
          </a:p>
        </p:txBody>
      </p:sp>
      <p:grpSp>
        <p:nvGrpSpPr>
          <p:cNvPr id="10" name="Group 9"/>
          <p:cNvGrpSpPr/>
          <p:nvPr/>
        </p:nvGrpSpPr>
        <p:grpSpPr>
          <a:xfrm>
            <a:off x="5434230" y="3817927"/>
            <a:ext cx="2164739" cy="2296121"/>
            <a:chOff x="7020976" y="3817927"/>
            <a:chExt cx="2164739" cy="2296121"/>
          </a:xfrm>
        </p:grpSpPr>
        <p:grpSp>
          <p:nvGrpSpPr>
            <p:cNvPr id="6" name="Group 5"/>
            <p:cNvGrpSpPr/>
            <p:nvPr/>
          </p:nvGrpSpPr>
          <p:grpSpPr>
            <a:xfrm>
              <a:off x="7020976" y="3817927"/>
              <a:ext cx="694440" cy="1805590"/>
              <a:chOff x="7020976" y="3817927"/>
              <a:chExt cx="694440" cy="1805590"/>
            </a:xfrm>
          </p:grpSpPr>
          <p:cxnSp>
            <p:nvCxnSpPr>
              <p:cNvPr id="63" name="Straight Connector 62"/>
              <p:cNvCxnSpPr/>
              <p:nvPr/>
            </p:nvCxnSpPr>
            <p:spPr>
              <a:xfrm>
                <a:off x="7368196" y="4376684"/>
                <a:ext cx="0" cy="109570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7020976" y="3817927"/>
                <a:ext cx="694440" cy="694438"/>
                <a:chOff x="5737686" y="1408334"/>
                <a:chExt cx="375488" cy="375488"/>
              </a:xfrm>
              <a:solidFill>
                <a:schemeClr val="accent4"/>
              </a:solidFill>
            </p:grpSpPr>
            <p:sp>
              <p:nvSpPr>
                <p:cNvPr id="60" name="Teardrop 59"/>
                <p:cNvSpPr/>
                <p:nvPr/>
              </p:nvSpPr>
              <p:spPr>
                <a:xfrm rot="8100000">
                  <a:off x="5737686" y="1408334"/>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1" name="TextBox 60"/>
                <p:cNvSpPr txBox="1"/>
                <p:nvPr/>
              </p:nvSpPr>
              <p:spPr>
                <a:xfrm>
                  <a:off x="5859994" y="1451318"/>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62" name="Oval 61"/>
              <p:cNvSpPr>
                <a:spLocks noChangeAspect="1"/>
              </p:cNvSpPr>
              <p:nvPr/>
            </p:nvSpPr>
            <p:spPr>
              <a:xfrm>
                <a:off x="7292631" y="5472387"/>
                <a:ext cx="151130" cy="151130"/>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79" name="Text Placeholder 33"/>
            <p:cNvSpPr txBox="1">
              <a:spLocks/>
            </p:cNvSpPr>
            <p:nvPr/>
          </p:nvSpPr>
          <p:spPr>
            <a:xfrm>
              <a:off x="7568298" y="4690999"/>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4"/>
                  </a:solidFill>
                  <a:latin typeface="+mj-lt"/>
                </a:rPr>
                <a:t>Wisdom of the Crowds</a:t>
              </a:r>
              <a:endParaRPr lang="en-AU" sz="1200" dirty="0">
                <a:solidFill>
                  <a:schemeClr val="accent4"/>
                </a:solidFill>
                <a:latin typeface="+mj-lt"/>
              </a:endParaRPr>
            </a:p>
          </p:txBody>
        </p:sp>
        <p:sp>
          <p:nvSpPr>
            <p:cNvPr id="80" name="Text Placeholder 32"/>
            <p:cNvSpPr txBox="1">
              <a:spLocks/>
            </p:cNvSpPr>
            <p:nvPr/>
          </p:nvSpPr>
          <p:spPr>
            <a:xfrm>
              <a:off x="7568299" y="4917109"/>
              <a:ext cx="1617416"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observes </a:t>
              </a:r>
              <a:r>
                <a:rPr lang="en-US" sz="1000" dirty="0">
                  <a:solidFill>
                    <a:srgbClr val="262626"/>
                  </a:solidFill>
                  <a:latin typeface="+mn-lt"/>
                </a:rPr>
                <a:t>the collected effectiveness of crowds when properly </a:t>
              </a:r>
              <a:r>
                <a:rPr lang="en-US" sz="1000" dirty="0" smtClean="0">
                  <a:solidFill>
                    <a:srgbClr val="262626"/>
                  </a:solidFill>
                  <a:latin typeface="+mn-lt"/>
                </a:rPr>
                <a:t>aggregated</a:t>
              </a:r>
              <a:endParaRPr lang="en-US" sz="1000" dirty="0">
                <a:solidFill>
                  <a:srgbClr val="262626"/>
                </a:solidFill>
                <a:latin typeface="+mn-lt"/>
              </a:endParaRPr>
            </a:p>
          </p:txBody>
        </p:sp>
        <p:sp>
          <p:nvSpPr>
            <p:cNvPr id="89" name="TextBox 88"/>
            <p:cNvSpPr txBox="1"/>
            <p:nvPr/>
          </p:nvSpPr>
          <p:spPr>
            <a:xfrm>
              <a:off x="7253907" y="5713938"/>
              <a:ext cx="941091" cy="400110"/>
            </a:xfrm>
            <a:prstGeom prst="rect">
              <a:avLst/>
            </a:prstGeom>
            <a:noFill/>
          </p:spPr>
          <p:txBody>
            <a:bodyPr wrap="square" rtlCol="0">
              <a:spAutoFit/>
            </a:bodyPr>
            <a:lstStyle/>
            <a:p>
              <a:r>
                <a:rPr lang="en-AU" sz="1000" dirty="0" err="1" smtClean="0">
                  <a:solidFill>
                    <a:srgbClr val="262626"/>
                  </a:solidFill>
                  <a:latin typeface="+mj-lt"/>
                </a:rPr>
                <a:t>Surowiecki</a:t>
              </a:r>
              <a:r>
                <a:rPr lang="en-AU" sz="1000" dirty="0" smtClean="0">
                  <a:solidFill>
                    <a:srgbClr val="262626"/>
                  </a:solidFill>
                  <a:latin typeface="+mj-lt"/>
                </a:rPr>
                <a:t> 2004</a:t>
              </a:r>
              <a:endParaRPr lang="en-AU" sz="1000" dirty="0">
                <a:solidFill>
                  <a:srgbClr val="262626"/>
                </a:solidFill>
                <a:latin typeface="+mj-lt"/>
              </a:endParaRPr>
            </a:p>
          </p:txBody>
        </p:sp>
      </p:grpSp>
      <p:sp>
        <p:nvSpPr>
          <p:cNvPr id="90" name="TextBox 89"/>
          <p:cNvSpPr txBox="1"/>
          <p:nvPr/>
        </p:nvSpPr>
        <p:spPr>
          <a:xfrm>
            <a:off x="9174922" y="5736532"/>
            <a:ext cx="694628" cy="400110"/>
          </a:xfrm>
          <a:prstGeom prst="rect">
            <a:avLst/>
          </a:prstGeom>
          <a:noFill/>
        </p:spPr>
        <p:txBody>
          <a:bodyPr wrap="square" rtlCol="0">
            <a:spAutoFit/>
          </a:bodyPr>
          <a:lstStyle/>
          <a:p>
            <a:r>
              <a:rPr lang="en-AU" sz="1000" dirty="0" smtClean="0">
                <a:solidFill>
                  <a:srgbClr val="262626"/>
                </a:solidFill>
                <a:latin typeface="+mj-lt"/>
              </a:rPr>
              <a:t>Howe 2006</a:t>
            </a:r>
          </a:p>
        </p:txBody>
      </p:sp>
      <p:grpSp>
        <p:nvGrpSpPr>
          <p:cNvPr id="64" name="Group 63"/>
          <p:cNvGrpSpPr/>
          <p:nvPr/>
        </p:nvGrpSpPr>
        <p:grpSpPr>
          <a:xfrm>
            <a:off x="5032560" y="2111697"/>
            <a:ext cx="2286676" cy="3511820"/>
            <a:chOff x="5014108" y="2111697"/>
            <a:chExt cx="2286676" cy="3511820"/>
          </a:xfrm>
        </p:grpSpPr>
        <p:grpSp>
          <p:nvGrpSpPr>
            <p:cNvPr id="65" name="Group 64"/>
            <p:cNvGrpSpPr/>
            <p:nvPr/>
          </p:nvGrpSpPr>
          <p:grpSpPr>
            <a:xfrm>
              <a:off x="5014108" y="2111697"/>
              <a:ext cx="694440" cy="3511820"/>
              <a:chOff x="5014108" y="2111697"/>
              <a:chExt cx="694440" cy="3511820"/>
            </a:xfrm>
          </p:grpSpPr>
          <p:cxnSp>
            <p:nvCxnSpPr>
              <p:cNvPr id="69" name="Straight Connector 68"/>
              <p:cNvCxnSpPr/>
              <p:nvPr/>
            </p:nvCxnSpPr>
            <p:spPr>
              <a:xfrm>
                <a:off x="5361330" y="2111697"/>
                <a:ext cx="0" cy="344968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0" name="Group 69"/>
              <p:cNvGrpSpPr>
                <a:grpSpLocks noChangeAspect="1"/>
              </p:cNvGrpSpPr>
              <p:nvPr/>
            </p:nvGrpSpPr>
            <p:grpSpPr>
              <a:xfrm>
                <a:off x="5014108" y="2139946"/>
                <a:ext cx="694440" cy="694440"/>
                <a:chOff x="5715873" y="1855065"/>
                <a:chExt cx="375488" cy="375488"/>
              </a:xfrm>
              <a:solidFill>
                <a:schemeClr val="accent6"/>
              </a:solidFill>
            </p:grpSpPr>
            <p:sp>
              <p:nvSpPr>
                <p:cNvPr id="72" name="Teardrop 71"/>
                <p:cNvSpPr/>
                <p:nvPr/>
              </p:nvSpPr>
              <p:spPr>
                <a:xfrm rot="8100000">
                  <a:off x="5715873" y="185506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TextBox 72"/>
                <p:cNvSpPr txBox="1"/>
                <p:nvPr/>
              </p:nvSpPr>
              <p:spPr>
                <a:xfrm>
                  <a:off x="5834617" y="1871428"/>
                  <a:ext cx="152549" cy="282909"/>
                </a:xfrm>
                <a:prstGeom prst="rect">
                  <a:avLst/>
                </a:prstGeom>
                <a:grpFill/>
              </p:spPr>
              <p:txBody>
                <a:bodyPr wrap="none" lIns="0" tIns="91440" rIns="0" bIns="0" rtlCol="0">
                  <a:spAutoFit/>
                </a:bodyPr>
                <a:lstStyle/>
                <a:p>
                  <a:pPr algn="ctr"/>
                  <a:r>
                    <a:rPr lang="en-AU" sz="2800" dirty="0" smtClean="0">
                      <a:solidFill>
                        <a:schemeClr val="bg1"/>
                      </a:solidFill>
                      <a:latin typeface="FontAwesome" pitchFamily="2" charset="0"/>
                    </a:rPr>
                    <a:t></a:t>
                  </a:r>
                  <a:endParaRPr lang="en-AU" sz="2800" dirty="0">
                    <a:solidFill>
                      <a:schemeClr val="bg1"/>
                    </a:solidFill>
                    <a:latin typeface="FontAwesome" pitchFamily="2" charset="0"/>
                  </a:endParaRPr>
                </a:p>
              </p:txBody>
            </p:sp>
          </p:grpSp>
          <p:sp>
            <p:nvSpPr>
              <p:cNvPr id="71" name="Oval 70"/>
              <p:cNvSpPr>
                <a:spLocks noChangeAspect="1"/>
              </p:cNvSpPr>
              <p:nvPr/>
            </p:nvSpPr>
            <p:spPr>
              <a:xfrm>
                <a:off x="5326104" y="5472387"/>
                <a:ext cx="15113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66" name="Text Placeholder 33"/>
            <p:cNvSpPr txBox="1">
              <a:spLocks/>
            </p:cNvSpPr>
            <p:nvPr/>
          </p:nvSpPr>
          <p:spPr>
            <a:xfrm>
              <a:off x="5601771" y="2920155"/>
              <a:ext cx="1699013" cy="20851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6"/>
                  </a:solidFill>
                  <a:latin typeface="+mj-lt"/>
                </a:rPr>
                <a:t>Human Computation</a:t>
              </a:r>
              <a:endParaRPr lang="en-AU" sz="1200" dirty="0">
                <a:solidFill>
                  <a:schemeClr val="accent6"/>
                </a:solidFill>
                <a:latin typeface="+mj-lt"/>
              </a:endParaRPr>
            </a:p>
          </p:txBody>
        </p:sp>
        <p:sp>
          <p:nvSpPr>
            <p:cNvPr id="67" name="Text Placeholder 32"/>
            <p:cNvSpPr txBox="1">
              <a:spLocks/>
            </p:cNvSpPr>
            <p:nvPr/>
          </p:nvSpPr>
          <p:spPr>
            <a:xfrm>
              <a:off x="5601772" y="3146264"/>
              <a:ext cx="1615297"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chemeClr val="tx1">
                      <a:lumMod val="65000"/>
                      <a:lumOff val="35000"/>
                    </a:schemeClr>
                  </a:solidFill>
                  <a:latin typeface="+mn-lt"/>
                </a:rPr>
                <a:t>Human work organized in the manner and tropes of computation</a:t>
              </a:r>
              <a:endParaRPr lang="en-US" sz="1000" dirty="0">
                <a:solidFill>
                  <a:schemeClr val="tx1">
                    <a:lumMod val="65000"/>
                    <a:lumOff val="35000"/>
                  </a:schemeClr>
                </a:solidFill>
                <a:latin typeface="+mn-lt"/>
              </a:endParaRPr>
            </a:p>
          </p:txBody>
        </p:sp>
      </p:grpSp>
      <p:sp>
        <p:nvSpPr>
          <p:cNvPr id="74" name="TextBox 73"/>
          <p:cNvSpPr txBox="1"/>
          <p:nvPr/>
        </p:nvSpPr>
        <p:spPr>
          <a:xfrm>
            <a:off x="4873322" y="5722604"/>
            <a:ext cx="694628" cy="400110"/>
          </a:xfrm>
          <a:prstGeom prst="rect">
            <a:avLst/>
          </a:prstGeom>
          <a:noFill/>
        </p:spPr>
        <p:txBody>
          <a:bodyPr wrap="square" rtlCol="0">
            <a:spAutoFit/>
          </a:bodyPr>
          <a:lstStyle/>
          <a:p>
            <a:pPr algn="r"/>
            <a:r>
              <a:rPr lang="en-US" sz="1000" dirty="0" smtClean="0">
                <a:solidFill>
                  <a:srgbClr val="262626"/>
                </a:solidFill>
                <a:latin typeface="+mj-lt"/>
              </a:rPr>
              <a:t>von </a:t>
            </a:r>
            <a:r>
              <a:rPr lang="en-US" sz="1000" dirty="0" err="1" smtClean="0">
                <a:solidFill>
                  <a:srgbClr val="262626"/>
                </a:solidFill>
                <a:latin typeface="+mj-lt"/>
              </a:rPr>
              <a:t>Ahn</a:t>
            </a:r>
            <a:r>
              <a:rPr lang="en-US" sz="1000" dirty="0" smtClean="0">
                <a:solidFill>
                  <a:srgbClr val="262626"/>
                </a:solidFill>
                <a:latin typeface="+mj-lt"/>
              </a:rPr>
              <a:t> 2004</a:t>
            </a:r>
            <a:endParaRPr lang="en-AU" sz="1000" dirty="0">
              <a:solidFill>
                <a:srgbClr val="262626"/>
              </a:solidFill>
              <a:latin typeface="+mj-lt"/>
            </a:endParaRPr>
          </a:p>
        </p:txBody>
      </p:sp>
    </p:spTree>
    <p:extLst>
      <p:ext uri="{BB962C8B-B14F-4D97-AF65-F5344CB8AC3E}">
        <p14:creationId xmlns:p14="http://schemas.microsoft.com/office/powerpoint/2010/main" val="5809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30</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83953" y="1446184"/>
              <a:ext cx="3100680" cy="1068840"/>
            </p14:xfrm>
          </p:contentPart>
        </mc:Choice>
        <mc:Fallback>
          <p:pic>
            <p:nvPicPr>
              <p:cNvPr id="6" name="Ink 5"/>
              <p:cNvPicPr/>
              <p:nvPr/>
            </p:nvPicPr>
            <p:blipFill>
              <a:blip r:embed="rId3"/>
              <a:stretch>
                <a:fillRect/>
              </a:stretch>
            </p:blipFill>
            <p:spPr>
              <a:xfrm>
                <a:off x="1667033" y="1427464"/>
                <a:ext cx="3132720" cy="1105920"/>
              </a:xfrm>
              <a:prstGeom prst="rect">
                <a:avLst/>
              </a:prstGeom>
            </p:spPr>
          </p:pic>
        </mc:Fallback>
      </mc:AlternateContent>
    </p:spTree>
    <p:extLst>
      <p:ext uri="{BB962C8B-B14F-4D97-AF65-F5344CB8AC3E}">
        <p14:creationId xmlns:p14="http://schemas.microsoft.com/office/powerpoint/2010/main" val="20332168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31</a:t>
            </a:fld>
            <a:endParaRPr lang="en-US" dirty="0"/>
          </a:p>
        </p:txBody>
      </p:sp>
      <mc:AlternateContent xmlns:mc="http://schemas.openxmlformats.org/markup-compatibility/2006">
        <mc:Choice xmlns:p14="http://schemas.microsoft.com/office/powerpoint/2010/main" Requires="p14">
          <p:contentPart p14:bwMode="auto" r:id="rId2">
            <p14:nvContentPartPr>
              <p14:cNvPr id="10" name="Ink 9"/>
              <p14:cNvContentPartPr/>
              <p14:nvPr/>
            </p14:nvContentPartPr>
            <p14:xfrm>
              <a:off x="2421953" y="1455904"/>
              <a:ext cx="4477320" cy="1192680"/>
            </p14:xfrm>
          </p:contentPart>
        </mc:Choice>
        <mc:Fallback>
          <p:pic>
            <p:nvPicPr>
              <p:cNvPr id="10" name="Ink 9"/>
              <p:cNvPicPr/>
              <p:nvPr/>
            </p:nvPicPr>
            <p:blipFill>
              <a:blip r:embed="rId3"/>
              <a:stretch>
                <a:fillRect/>
              </a:stretch>
            </p:blipFill>
            <p:spPr>
              <a:xfrm>
                <a:off x="2403593" y="1437184"/>
                <a:ext cx="4504320" cy="1220760"/>
              </a:xfrm>
              <a:prstGeom prst="rect">
                <a:avLst/>
              </a:prstGeom>
            </p:spPr>
          </p:pic>
        </mc:Fallback>
      </mc:AlternateContent>
    </p:spTree>
    <p:extLst>
      <p:ext uri="{BB962C8B-B14F-4D97-AF65-F5344CB8AC3E}">
        <p14:creationId xmlns:p14="http://schemas.microsoft.com/office/powerpoint/2010/main" val="11603353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32</a:t>
            </a:fld>
            <a:endParaRPr lang="en-US" dirty="0"/>
          </a:p>
        </p:txBody>
      </p:sp>
      <mc:AlternateContent xmlns:mc="http://schemas.openxmlformats.org/markup-compatibility/2006">
        <mc:Choice xmlns:p14="http://schemas.microsoft.com/office/powerpoint/2010/main" Requires="p14">
          <p:contentPart p14:bwMode="auto" r:id="rId2">
            <p14:nvContentPartPr>
              <p14:cNvPr id="12" name="Ink 11"/>
              <p14:cNvContentPartPr/>
              <p14:nvPr/>
            </p14:nvContentPartPr>
            <p14:xfrm>
              <a:off x="1698713" y="1501984"/>
              <a:ext cx="2329920" cy="1047240"/>
            </p14:xfrm>
          </p:contentPart>
        </mc:Choice>
        <mc:Fallback>
          <p:pic>
            <p:nvPicPr>
              <p:cNvPr id="12" name="Ink 11"/>
              <p:cNvPicPr/>
              <p:nvPr/>
            </p:nvPicPr>
            <p:blipFill>
              <a:blip r:embed="rId3"/>
              <a:stretch>
                <a:fillRect/>
              </a:stretch>
            </p:blipFill>
            <p:spPr>
              <a:xfrm>
                <a:off x="1681433" y="1485424"/>
                <a:ext cx="2351880" cy="1080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 name="Ink 13"/>
              <p14:cNvContentPartPr/>
              <p14:nvPr/>
            </p14:nvContentPartPr>
            <p14:xfrm>
              <a:off x="3980753" y="2185264"/>
              <a:ext cx="1484280" cy="688680"/>
            </p14:xfrm>
          </p:contentPart>
        </mc:Choice>
        <mc:Fallback>
          <p:pic>
            <p:nvPicPr>
              <p:cNvPr id="14" name="Ink 13"/>
              <p:cNvPicPr/>
              <p:nvPr/>
            </p:nvPicPr>
            <p:blipFill>
              <a:blip r:embed="rId5"/>
              <a:stretch>
                <a:fillRect/>
              </a:stretch>
            </p:blipFill>
            <p:spPr>
              <a:xfrm>
                <a:off x="3961313" y="2166544"/>
                <a:ext cx="1510560" cy="726480"/>
              </a:xfrm>
              <a:prstGeom prst="rect">
                <a:avLst/>
              </a:prstGeom>
            </p:spPr>
          </p:pic>
        </mc:Fallback>
      </mc:AlternateContent>
    </p:spTree>
    <p:extLst>
      <p:ext uri="{BB962C8B-B14F-4D97-AF65-F5344CB8AC3E}">
        <p14:creationId xmlns:p14="http://schemas.microsoft.com/office/powerpoint/2010/main" val="137739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33</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41833" y="1520344"/>
              <a:ext cx="4390920" cy="1352880"/>
            </p14:xfrm>
          </p:contentPart>
        </mc:Choice>
        <mc:Fallback>
          <p:pic>
            <p:nvPicPr>
              <p:cNvPr id="6" name="Ink 5"/>
              <p:cNvPicPr/>
              <p:nvPr/>
            </p:nvPicPr>
            <p:blipFill>
              <a:blip r:embed="rId3"/>
              <a:stretch>
                <a:fillRect/>
              </a:stretch>
            </p:blipFill>
            <p:spPr>
              <a:xfrm>
                <a:off x="1622393" y="1503784"/>
                <a:ext cx="4428000" cy="1377360"/>
              </a:xfrm>
              <a:prstGeom prst="rect">
                <a:avLst/>
              </a:prstGeom>
            </p:spPr>
          </p:pic>
        </mc:Fallback>
      </mc:AlternateContent>
    </p:spTree>
    <p:extLst>
      <p:ext uri="{BB962C8B-B14F-4D97-AF65-F5344CB8AC3E}">
        <p14:creationId xmlns:p14="http://schemas.microsoft.com/office/powerpoint/2010/main" val="308894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34</a:t>
            </a:fld>
            <a:endParaRPr lang="en-US" dirty="0"/>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699184" y="418744"/>
              <a:ext cx="3175920" cy="587160"/>
            </p14:xfrm>
          </p:contentPart>
        </mc:Choice>
        <mc:Fallback>
          <p:pic>
            <p:nvPicPr>
              <p:cNvPr id="11" name="Ink 10"/>
              <p:cNvPicPr/>
              <p:nvPr/>
            </p:nvPicPr>
            <p:blipFill>
              <a:blip r:embed="rId3"/>
              <a:stretch>
                <a:fillRect/>
              </a:stretch>
            </p:blipFill>
            <p:spPr>
              <a:xfrm>
                <a:off x="689104" y="405784"/>
                <a:ext cx="319068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 name="Ink 18"/>
              <p14:cNvContentPartPr/>
              <p14:nvPr/>
            </p14:nvContentPartPr>
            <p14:xfrm>
              <a:off x="3552544" y="821224"/>
              <a:ext cx="635400" cy="670320"/>
            </p14:xfrm>
          </p:contentPart>
        </mc:Choice>
        <mc:Fallback>
          <p:pic>
            <p:nvPicPr>
              <p:cNvPr id="19" name="Ink 18"/>
              <p:cNvPicPr/>
              <p:nvPr/>
            </p:nvPicPr>
            <p:blipFill>
              <a:blip r:embed="rId5"/>
              <a:stretch>
                <a:fillRect/>
              </a:stretch>
            </p:blipFill>
            <p:spPr>
              <a:xfrm>
                <a:off x="3548224" y="810064"/>
                <a:ext cx="651600" cy="690120"/>
              </a:xfrm>
              <a:prstGeom prst="rect">
                <a:avLst/>
              </a:prstGeom>
            </p:spPr>
          </p:pic>
        </mc:Fallback>
      </mc:AlternateContent>
    </p:spTree>
    <p:extLst>
      <p:ext uri="{BB962C8B-B14F-4D97-AF65-F5344CB8AC3E}">
        <p14:creationId xmlns:p14="http://schemas.microsoft.com/office/powerpoint/2010/main" val="6589992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35</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98824" y="490384"/>
              <a:ext cx="2425680" cy="533160"/>
            </p14:xfrm>
          </p:contentPart>
        </mc:Choice>
        <mc:Fallback>
          <p:pic>
            <p:nvPicPr>
              <p:cNvPr id="4" name="Ink 3"/>
              <p:cNvPicPr/>
              <p:nvPr/>
            </p:nvPicPr>
            <p:blipFill>
              <a:blip r:embed="rId3"/>
              <a:stretch>
                <a:fillRect/>
              </a:stretch>
            </p:blipFill>
            <p:spPr>
              <a:xfrm>
                <a:off x="689824" y="479224"/>
                <a:ext cx="2439720" cy="552600"/>
              </a:xfrm>
              <a:prstGeom prst="rect">
                <a:avLst/>
              </a:prstGeom>
            </p:spPr>
          </p:pic>
        </mc:Fallback>
      </mc:AlternateContent>
    </p:spTree>
    <p:extLst>
      <p:ext uri="{BB962C8B-B14F-4D97-AF65-F5344CB8AC3E}">
        <p14:creationId xmlns:p14="http://schemas.microsoft.com/office/powerpoint/2010/main" val="1310058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36</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09744" y="136504"/>
              <a:ext cx="3425760" cy="686520"/>
            </p14:xfrm>
          </p:contentPart>
        </mc:Choice>
        <mc:Fallback>
          <p:pic>
            <p:nvPicPr>
              <p:cNvPr id="4" name="Ink 3"/>
              <p:cNvPicPr/>
              <p:nvPr/>
            </p:nvPicPr>
            <p:blipFill>
              <a:blip r:embed="rId3"/>
              <a:stretch>
                <a:fillRect/>
              </a:stretch>
            </p:blipFill>
            <p:spPr>
              <a:xfrm>
                <a:off x="393544" y="119584"/>
                <a:ext cx="3454560" cy="710280"/>
              </a:xfrm>
              <a:prstGeom prst="rect">
                <a:avLst/>
              </a:prstGeom>
            </p:spPr>
          </p:pic>
        </mc:Fallback>
      </mc:AlternateContent>
    </p:spTree>
    <p:extLst>
      <p:ext uri="{BB962C8B-B14F-4D97-AF65-F5344CB8AC3E}">
        <p14:creationId xmlns:p14="http://schemas.microsoft.com/office/powerpoint/2010/main" val="35545090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37</a:t>
            </a:fld>
            <a:endParaRPr lang="en-US" dirty="0"/>
          </a:p>
        </p:txBody>
      </p:sp>
      <mc:AlternateContent xmlns:mc="http://schemas.openxmlformats.org/markup-compatibility/2006">
        <mc:Choice xmlns:p14="http://schemas.microsoft.com/office/powerpoint/2010/main" Requires="p14">
          <p:contentPart p14:bwMode="auto" r:id="rId2">
            <p14:nvContentPartPr>
              <p14:cNvPr id="9" name="Ink 8"/>
              <p14:cNvContentPartPr/>
              <p14:nvPr/>
            </p14:nvContentPartPr>
            <p14:xfrm>
              <a:off x="478144" y="270424"/>
              <a:ext cx="3093480" cy="982080"/>
            </p14:xfrm>
          </p:contentPart>
        </mc:Choice>
        <mc:Fallback>
          <p:pic>
            <p:nvPicPr>
              <p:cNvPr id="9" name="Ink 8"/>
              <p:cNvPicPr/>
              <p:nvPr/>
            </p:nvPicPr>
            <p:blipFill>
              <a:blip r:embed="rId3"/>
              <a:stretch>
                <a:fillRect/>
              </a:stretch>
            </p:blipFill>
            <p:spPr>
              <a:xfrm>
                <a:off x="459784" y="256024"/>
                <a:ext cx="3117600" cy="1015200"/>
              </a:xfrm>
              <a:prstGeom prst="rect">
                <a:avLst/>
              </a:prstGeom>
            </p:spPr>
          </p:pic>
        </mc:Fallback>
      </mc:AlternateContent>
    </p:spTree>
    <p:extLst>
      <p:ext uri="{BB962C8B-B14F-4D97-AF65-F5344CB8AC3E}">
        <p14:creationId xmlns:p14="http://schemas.microsoft.com/office/powerpoint/2010/main" val="20567636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38</a:t>
            </a:fld>
            <a:endParaRPr lang="en-US" dirty="0"/>
          </a:p>
        </p:txBody>
      </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399304" y="207064"/>
              <a:ext cx="4578120" cy="830880"/>
            </p14:xfrm>
          </p:contentPart>
        </mc:Choice>
        <mc:Fallback>
          <p:pic>
            <p:nvPicPr>
              <p:cNvPr id="8" name="Ink 7"/>
              <p:cNvPicPr/>
              <p:nvPr/>
            </p:nvPicPr>
            <p:blipFill>
              <a:blip r:embed="rId3"/>
              <a:stretch>
                <a:fillRect/>
              </a:stretch>
            </p:blipFill>
            <p:spPr>
              <a:xfrm>
                <a:off x="381304" y="188344"/>
                <a:ext cx="4608360" cy="868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 name="Ink 21"/>
              <p14:cNvContentPartPr/>
              <p14:nvPr/>
            </p14:nvContentPartPr>
            <p14:xfrm>
              <a:off x="4953664" y="406144"/>
              <a:ext cx="1098360" cy="273600"/>
            </p14:xfrm>
          </p:contentPart>
        </mc:Choice>
        <mc:Fallback>
          <p:pic>
            <p:nvPicPr>
              <p:cNvPr id="22" name="Ink 21"/>
              <p:cNvPicPr/>
              <p:nvPr/>
            </p:nvPicPr>
            <p:blipFill>
              <a:blip r:embed="rId5"/>
              <a:stretch>
                <a:fillRect/>
              </a:stretch>
            </p:blipFill>
            <p:spPr>
              <a:xfrm>
                <a:off x="4942144" y="392464"/>
                <a:ext cx="1116000" cy="301680"/>
              </a:xfrm>
              <a:prstGeom prst="rect">
                <a:avLst/>
              </a:prstGeom>
            </p:spPr>
          </p:pic>
        </mc:Fallback>
      </mc:AlternateContent>
    </p:spTree>
    <p:extLst>
      <p:ext uri="{BB962C8B-B14F-4D97-AF65-F5344CB8AC3E}">
        <p14:creationId xmlns:p14="http://schemas.microsoft.com/office/powerpoint/2010/main" val="28548640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39</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205424" y="969184"/>
              <a:ext cx="4476960" cy="1499400"/>
            </p14:xfrm>
          </p:contentPart>
        </mc:Choice>
        <mc:Fallback>
          <p:pic>
            <p:nvPicPr>
              <p:cNvPr id="4" name="Ink 3"/>
              <p:cNvPicPr/>
              <p:nvPr/>
            </p:nvPicPr>
            <p:blipFill>
              <a:blip r:embed="rId3"/>
              <a:stretch>
                <a:fillRect/>
              </a:stretch>
            </p:blipFill>
            <p:spPr>
              <a:xfrm>
                <a:off x="2193184" y="958744"/>
                <a:ext cx="4495680" cy="1522080"/>
              </a:xfrm>
              <a:prstGeom prst="rect">
                <a:avLst/>
              </a:prstGeom>
            </p:spPr>
          </p:pic>
        </mc:Fallback>
      </mc:AlternateContent>
    </p:spTree>
    <p:extLst>
      <p:ext uri="{BB962C8B-B14F-4D97-AF65-F5344CB8AC3E}">
        <p14:creationId xmlns:p14="http://schemas.microsoft.com/office/powerpoint/2010/main" val="38637049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Information Science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a:t>
            </a:fld>
            <a:endParaRPr lang="en-US" dirty="0"/>
          </a:p>
        </p:txBody>
      </p:sp>
      <p:sp>
        <p:nvSpPr>
          <p:cNvPr id="25" name="Freeform 5"/>
          <p:cNvSpPr>
            <a:spLocks/>
          </p:cNvSpPr>
          <p:nvPr/>
        </p:nvSpPr>
        <p:spPr bwMode="auto">
          <a:xfrm flipH="1">
            <a:off x="4303953" y="1984965"/>
            <a:ext cx="1851983" cy="2137612"/>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118CE7"/>
          </a:solidFill>
          <a:ln>
            <a:noFill/>
          </a:ln>
          <a:extLst/>
        </p:spPr>
        <p:txBody>
          <a:bodyPr vert="horz" wrap="square" lIns="91440" tIns="45720" rIns="91440" bIns="45720" numCol="1" anchor="ctr" anchorCtr="0" compatLnSpc="1">
            <a:prstTxWarp prst="textNoShape">
              <a:avLst/>
            </a:prstTxWarp>
          </a:bodyPr>
          <a:lstStyle/>
          <a:p>
            <a:pPr lvl="0" algn="ctr"/>
            <a:r>
              <a:rPr lang="en-AU" sz="5400" dirty="0">
                <a:solidFill>
                  <a:srgbClr val="FFFFFF"/>
                </a:solidFill>
                <a:latin typeface="FontAwesome" pitchFamily="2" charset="0"/>
              </a:rPr>
              <a:t></a:t>
            </a:r>
            <a:endParaRPr lang="en-US" sz="5400" dirty="0"/>
          </a:p>
        </p:txBody>
      </p:sp>
      <p:sp>
        <p:nvSpPr>
          <p:cNvPr id="26" name="Freeform 5"/>
          <p:cNvSpPr>
            <a:spLocks/>
          </p:cNvSpPr>
          <p:nvPr/>
        </p:nvSpPr>
        <p:spPr bwMode="auto">
          <a:xfrm flipH="1">
            <a:off x="3701891" y="3684457"/>
            <a:ext cx="1180064" cy="1362064"/>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lvl="0" algn="ctr"/>
            <a:r>
              <a:rPr lang="en-AU" sz="3200" dirty="0">
                <a:solidFill>
                  <a:srgbClr val="FFFFFF"/>
                </a:solidFill>
                <a:latin typeface="FontAwesome" pitchFamily="2" charset="0"/>
              </a:rPr>
              <a:t></a:t>
            </a:r>
            <a:endParaRPr lang="en-US" sz="3200" dirty="0"/>
          </a:p>
        </p:txBody>
      </p:sp>
      <p:sp>
        <p:nvSpPr>
          <p:cNvPr id="27" name="Freeform 5"/>
          <p:cNvSpPr>
            <a:spLocks/>
          </p:cNvSpPr>
          <p:nvPr/>
        </p:nvSpPr>
        <p:spPr bwMode="auto">
          <a:xfrm flipH="1">
            <a:off x="6252180" y="2229230"/>
            <a:ext cx="1039916" cy="1200301"/>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AU" sz="2800" dirty="0">
                <a:solidFill>
                  <a:schemeClr val="bg1"/>
                </a:solidFill>
                <a:latin typeface="FontAwesome" pitchFamily="2" charset="0"/>
              </a:rPr>
              <a:t></a:t>
            </a:r>
          </a:p>
        </p:txBody>
      </p:sp>
      <p:sp>
        <p:nvSpPr>
          <p:cNvPr id="28" name="Freeform 5"/>
          <p:cNvSpPr>
            <a:spLocks/>
          </p:cNvSpPr>
          <p:nvPr/>
        </p:nvSpPr>
        <p:spPr bwMode="auto">
          <a:xfrm flipH="1">
            <a:off x="6805274" y="3040894"/>
            <a:ext cx="1633406" cy="1885325"/>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800" dirty="0">
                <a:solidFill>
                  <a:schemeClr val="bg1"/>
                </a:solidFill>
                <a:latin typeface="FontAwesome" pitchFamily="2" charset="0"/>
              </a:rPr>
              <a:t></a:t>
            </a:r>
            <a:endParaRPr lang="en-US" sz="4800" dirty="0">
              <a:solidFill>
                <a:schemeClr val="bg1"/>
              </a:solidFill>
              <a:latin typeface="FontAwesome" pitchFamily="2" charset="0"/>
            </a:endParaRPr>
          </a:p>
        </p:txBody>
      </p:sp>
      <p:sp>
        <p:nvSpPr>
          <p:cNvPr id="29" name="Freeform 5"/>
          <p:cNvSpPr>
            <a:spLocks/>
          </p:cNvSpPr>
          <p:nvPr/>
        </p:nvSpPr>
        <p:spPr bwMode="auto">
          <a:xfrm flipH="1">
            <a:off x="8544846" y="325642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lvl="0" algn="ctr"/>
            <a:r>
              <a:rPr lang="en-US" sz="2400" dirty="0">
                <a:solidFill>
                  <a:schemeClr val="bg1"/>
                </a:solidFill>
                <a:latin typeface="FontAwesome" pitchFamily="2" charset="0"/>
              </a:rPr>
              <a:t></a:t>
            </a:r>
            <a:endParaRPr lang="en-US" sz="2400" dirty="0"/>
          </a:p>
        </p:txBody>
      </p:sp>
      <p:sp>
        <p:nvSpPr>
          <p:cNvPr id="30" name="Freeform 5"/>
          <p:cNvSpPr>
            <a:spLocks/>
          </p:cNvSpPr>
          <p:nvPr/>
        </p:nvSpPr>
        <p:spPr bwMode="auto">
          <a:xfrm flipH="1">
            <a:off x="2739950" y="322464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0000"/>
          </a:solidFill>
          <a:ln>
            <a:noFill/>
          </a:ln>
        </p:spPr>
        <p:txBody>
          <a:bodyPr vert="horz" wrap="square" lIns="91440" tIns="45720" rIns="91440" bIns="45720" numCol="1" anchor="ctr" anchorCtr="0" compatLnSpc="1">
            <a:prstTxWarp prst="textNoShape">
              <a:avLst/>
            </a:prstTxWarp>
          </a:bodyPr>
          <a:lstStyle/>
          <a:p>
            <a:pPr lvl="0" algn="ctr"/>
            <a:r>
              <a:rPr lang="en-AU" sz="2400" dirty="0">
                <a:solidFill>
                  <a:srgbClr val="FFFFFF"/>
                </a:solidFill>
                <a:latin typeface="FontAwesome" pitchFamily="2" charset="0"/>
              </a:rPr>
              <a:t></a:t>
            </a:r>
            <a:endParaRPr lang="en-US" sz="2400" dirty="0"/>
          </a:p>
        </p:txBody>
      </p:sp>
      <p:sp>
        <p:nvSpPr>
          <p:cNvPr id="31" name="Text Placeholder 32"/>
          <p:cNvSpPr txBox="1">
            <a:spLocks/>
          </p:cNvSpPr>
          <p:nvPr/>
        </p:nvSpPr>
        <p:spPr>
          <a:xfrm>
            <a:off x="1927536" y="1846552"/>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Describing images in different language.</a:t>
            </a:r>
          </a:p>
          <a:p>
            <a:pPr marL="0" indent="0">
              <a:buNone/>
            </a:pPr>
            <a:r>
              <a:rPr lang="en-US" sz="1000" dirty="0" smtClean="0">
                <a:solidFill>
                  <a:schemeClr val="tx2"/>
                </a:solidFill>
                <a:latin typeface="Lato Light" panose="020F0302020204030203" pitchFamily="34" charset="0"/>
              </a:rPr>
              <a:t>e.g. steve.museum, The Commons</a:t>
            </a:r>
            <a:endParaRPr lang="en-US" sz="1000" dirty="0">
              <a:solidFill>
                <a:schemeClr val="tx2"/>
              </a:solidFill>
              <a:latin typeface="Lato Light" panose="020F0302020204030203" pitchFamily="34" charset="0"/>
            </a:endParaRPr>
          </a:p>
        </p:txBody>
      </p:sp>
      <p:sp>
        <p:nvSpPr>
          <p:cNvPr id="32" name="Text Placeholder 33"/>
          <p:cNvSpPr txBox="1">
            <a:spLocks/>
          </p:cNvSpPr>
          <p:nvPr/>
        </p:nvSpPr>
        <p:spPr>
          <a:xfrm>
            <a:off x="1913249"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6"/>
                </a:solidFill>
                <a:latin typeface="Lato" panose="020F0502020204030203" pitchFamily="34" charset="0"/>
              </a:rPr>
              <a:t>Image Tagging</a:t>
            </a:r>
            <a:endParaRPr lang="en-AU" sz="1300" b="1" dirty="0">
              <a:solidFill>
                <a:schemeClr val="accent6"/>
              </a:solidFill>
              <a:latin typeface="Lato" panose="020F0502020204030203" pitchFamily="34" charset="0"/>
            </a:endParaRPr>
          </a:p>
        </p:txBody>
      </p:sp>
      <p:sp>
        <p:nvSpPr>
          <p:cNvPr id="33" name="Text Placeholder 32"/>
          <p:cNvSpPr txBox="1">
            <a:spLocks/>
          </p:cNvSpPr>
          <p:nvPr/>
        </p:nvSpPr>
        <p:spPr>
          <a:xfrm>
            <a:off x="899654" y="4765066"/>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e.g. Transcribe Bentham, Trove, What’s on the Menu</a:t>
            </a:r>
            <a:endParaRPr lang="en-US" sz="1000" dirty="0">
              <a:solidFill>
                <a:schemeClr val="tx2"/>
              </a:solidFill>
              <a:latin typeface="Lato Light" panose="020F0302020204030203" pitchFamily="34" charset="0"/>
            </a:endParaRPr>
          </a:p>
        </p:txBody>
      </p:sp>
      <p:sp>
        <p:nvSpPr>
          <p:cNvPr id="34" name="Text Placeholder 33"/>
          <p:cNvSpPr txBox="1">
            <a:spLocks/>
          </p:cNvSpPr>
          <p:nvPr/>
        </p:nvSpPr>
        <p:spPr>
          <a:xfrm>
            <a:off x="885367" y="4484888"/>
            <a:ext cx="1786861" cy="332659"/>
          </a:xfrm>
          <a:prstGeom prst="rect">
            <a:avLst/>
          </a:prstGeom>
          <a:ln>
            <a:noFill/>
          </a:ln>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1"/>
                </a:solidFill>
                <a:latin typeface="Lato" panose="020F0502020204030203" pitchFamily="34" charset="0"/>
              </a:rPr>
              <a:t>Transcription</a:t>
            </a:r>
            <a:endParaRPr lang="en-AU" sz="1300" b="1" dirty="0">
              <a:solidFill>
                <a:schemeClr val="accent1"/>
              </a:solidFill>
              <a:latin typeface="Lato" panose="020F0502020204030203" pitchFamily="34" charset="0"/>
            </a:endParaRPr>
          </a:p>
        </p:txBody>
      </p:sp>
      <p:sp>
        <p:nvSpPr>
          <p:cNvPr id="35" name="Text Placeholder 32"/>
          <p:cNvSpPr txBox="1">
            <a:spLocks/>
          </p:cNvSpPr>
          <p:nvPr/>
        </p:nvSpPr>
        <p:spPr>
          <a:xfrm>
            <a:off x="2768074"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00" dirty="0">
              <a:solidFill>
                <a:schemeClr val="tx2"/>
              </a:solidFill>
              <a:latin typeface="Lato Light" panose="020F0302020204030203" pitchFamily="34" charset="0"/>
            </a:endParaRPr>
          </a:p>
        </p:txBody>
      </p:sp>
      <p:sp>
        <p:nvSpPr>
          <p:cNvPr id="36" name="Text Placeholder 33"/>
          <p:cNvSpPr txBox="1">
            <a:spLocks/>
          </p:cNvSpPr>
          <p:nvPr/>
        </p:nvSpPr>
        <p:spPr>
          <a:xfrm>
            <a:off x="2753787"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2"/>
                </a:solidFill>
                <a:latin typeface="Lato" panose="020F0502020204030203" pitchFamily="34" charset="0"/>
              </a:rPr>
              <a:t>Research</a:t>
            </a:r>
            <a:endParaRPr lang="en-AU" sz="1300" b="1" dirty="0">
              <a:solidFill>
                <a:schemeClr val="accent2"/>
              </a:solidFill>
              <a:latin typeface="Lato" panose="020F0502020204030203" pitchFamily="34" charset="0"/>
            </a:endParaRPr>
          </a:p>
        </p:txBody>
      </p:sp>
      <p:sp>
        <p:nvSpPr>
          <p:cNvPr id="37" name="Text Placeholder 32"/>
          <p:cNvSpPr txBox="1">
            <a:spLocks/>
          </p:cNvSpPr>
          <p:nvPr/>
        </p:nvSpPr>
        <p:spPr>
          <a:xfrm>
            <a:off x="8256898" y="1846552"/>
            <a:ext cx="2971442"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Judging information quality, reviewing/filtering, user-curated lists.</a:t>
            </a:r>
          </a:p>
          <a:p>
            <a:pPr marL="0" indent="0">
              <a:buNone/>
            </a:pPr>
            <a:r>
              <a:rPr lang="en-US" sz="1000" dirty="0" smtClean="0">
                <a:solidFill>
                  <a:schemeClr val="tx2"/>
                </a:solidFill>
                <a:latin typeface="Lato Light" panose="020F0302020204030203" pitchFamily="34" charset="0"/>
              </a:rPr>
              <a:t>e.g. Bibliocommons</a:t>
            </a:r>
            <a:endParaRPr lang="en-US" sz="1000" dirty="0">
              <a:solidFill>
                <a:schemeClr val="tx2"/>
              </a:solidFill>
              <a:latin typeface="Lato Light" panose="020F0302020204030203" pitchFamily="34" charset="0"/>
            </a:endParaRPr>
          </a:p>
        </p:txBody>
      </p:sp>
      <p:sp>
        <p:nvSpPr>
          <p:cNvPr id="38" name="Text Placeholder 33"/>
          <p:cNvSpPr txBox="1">
            <a:spLocks/>
          </p:cNvSpPr>
          <p:nvPr/>
        </p:nvSpPr>
        <p:spPr>
          <a:xfrm>
            <a:off x="8242611"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3"/>
                </a:solidFill>
                <a:latin typeface="Lato" panose="020F0502020204030203" pitchFamily="34" charset="0"/>
              </a:rPr>
              <a:t>Content Recommendation</a:t>
            </a:r>
            <a:endParaRPr lang="en-AU" sz="1300" b="1" dirty="0">
              <a:solidFill>
                <a:schemeClr val="accent3"/>
              </a:solidFill>
              <a:latin typeface="Lato" panose="020F0502020204030203" pitchFamily="34" charset="0"/>
            </a:endParaRPr>
          </a:p>
        </p:txBody>
      </p:sp>
      <p:sp>
        <p:nvSpPr>
          <p:cNvPr id="39" name="Text Placeholder 32"/>
          <p:cNvSpPr txBox="1">
            <a:spLocks/>
          </p:cNvSpPr>
          <p:nvPr/>
        </p:nvSpPr>
        <p:spPr>
          <a:xfrm>
            <a:off x="9697208" y="2978970"/>
            <a:ext cx="1774356" cy="7814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Generate custom evaluation datasets over novel corpora.</a:t>
            </a:r>
          </a:p>
        </p:txBody>
      </p:sp>
      <p:sp>
        <p:nvSpPr>
          <p:cNvPr id="40" name="Text Placeholder 33"/>
          <p:cNvSpPr txBox="1">
            <a:spLocks/>
          </p:cNvSpPr>
          <p:nvPr/>
        </p:nvSpPr>
        <p:spPr>
          <a:xfrm>
            <a:off x="9682921" y="257266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5"/>
                </a:solidFill>
                <a:latin typeface="Lato" panose="020F0502020204030203" pitchFamily="34" charset="0"/>
              </a:rPr>
              <a:t>Relevance Judgments (IR Evaluation)</a:t>
            </a:r>
            <a:endParaRPr lang="en-AU" sz="1300" b="1" dirty="0">
              <a:solidFill>
                <a:schemeClr val="accent5"/>
              </a:solidFill>
              <a:latin typeface="Lato" panose="020F0502020204030203" pitchFamily="34" charset="0"/>
            </a:endParaRPr>
          </a:p>
        </p:txBody>
      </p:sp>
      <p:sp>
        <p:nvSpPr>
          <p:cNvPr id="41" name="Text Placeholder 32"/>
          <p:cNvSpPr txBox="1">
            <a:spLocks/>
          </p:cNvSpPr>
          <p:nvPr/>
        </p:nvSpPr>
        <p:spPr>
          <a:xfrm>
            <a:off x="8559133"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Galaxy Zoo, Snapshot Serengeti </a:t>
            </a:r>
            <a:endParaRPr lang="en-US" sz="1000" dirty="0">
              <a:solidFill>
                <a:schemeClr val="tx2"/>
              </a:solidFill>
              <a:latin typeface="Lato Light" panose="020F0302020204030203" pitchFamily="34" charset="0"/>
            </a:endParaRPr>
          </a:p>
        </p:txBody>
      </p:sp>
      <p:sp>
        <p:nvSpPr>
          <p:cNvPr id="42" name="Text Placeholder 33"/>
          <p:cNvSpPr txBox="1">
            <a:spLocks/>
          </p:cNvSpPr>
          <p:nvPr/>
        </p:nvSpPr>
        <p:spPr>
          <a:xfrm>
            <a:off x="8544846"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4"/>
                </a:solidFill>
                <a:latin typeface="Lato" panose="020F0502020204030203" pitchFamily="34" charset="0"/>
              </a:rPr>
              <a:t>Other Encoding</a:t>
            </a:r>
            <a:endParaRPr lang="en-AU" sz="1300" b="1" dirty="0">
              <a:solidFill>
                <a:schemeClr val="accent4"/>
              </a:solidFill>
              <a:latin typeface="Lato" panose="020F0502020204030203" pitchFamily="34" charset="0"/>
            </a:endParaRPr>
          </a:p>
        </p:txBody>
      </p:sp>
      <p:grpSp>
        <p:nvGrpSpPr>
          <p:cNvPr id="43" name="Group 42"/>
          <p:cNvGrpSpPr/>
          <p:nvPr/>
        </p:nvGrpSpPr>
        <p:grpSpPr>
          <a:xfrm>
            <a:off x="1607727" y="3760412"/>
            <a:ext cx="1026057" cy="360191"/>
            <a:chOff x="1652259" y="4256917"/>
            <a:chExt cx="1206254" cy="360191"/>
          </a:xfrm>
        </p:grpSpPr>
        <p:cxnSp>
          <p:nvCxnSpPr>
            <p:cNvPr id="44" name="Straight Connector 43"/>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0800000" flipH="1">
            <a:off x="2550865" y="2392568"/>
            <a:ext cx="1613980" cy="360191"/>
            <a:chOff x="1652259" y="4256917"/>
            <a:chExt cx="1206254" cy="360191"/>
          </a:xfrm>
        </p:grpSpPr>
        <p:cxnSp>
          <p:nvCxnSpPr>
            <p:cNvPr id="47" name="Straight Connector 46"/>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flipH="1">
            <a:off x="7300686" y="1589608"/>
            <a:ext cx="382678" cy="896566"/>
            <a:chOff x="1652259" y="4256917"/>
            <a:chExt cx="1206254" cy="360191"/>
          </a:xfrm>
        </p:grpSpPr>
        <p:cxnSp>
          <p:nvCxnSpPr>
            <p:cNvPr id="50" name="Straight Connector 49"/>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16200000" flipH="1">
            <a:off x="8910494" y="2711216"/>
            <a:ext cx="435811" cy="654599"/>
            <a:chOff x="1652259" y="4256917"/>
            <a:chExt cx="1206254" cy="360191"/>
          </a:xfrm>
        </p:grpSpPr>
        <p:cxnSp>
          <p:nvCxnSpPr>
            <p:cNvPr id="53" name="Straight Connector 52"/>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rot="16200000">
            <a:off x="7641410" y="5030139"/>
            <a:ext cx="709250" cy="742011"/>
            <a:chOff x="1652259" y="4256917"/>
            <a:chExt cx="1206254" cy="360191"/>
          </a:xfrm>
        </p:grpSpPr>
        <p:cxnSp>
          <p:nvCxnSpPr>
            <p:cNvPr id="56" name="Straight Connector 55"/>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225321" y="4712053"/>
            <a:ext cx="315471" cy="476499"/>
            <a:chOff x="1652259" y="4256917"/>
            <a:chExt cx="1206254" cy="360191"/>
          </a:xfrm>
        </p:grpSpPr>
        <p:cxnSp>
          <p:nvCxnSpPr>
            <p:cNvPr id="59" name="Straight Connector 58"/>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72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40</a:t>
            </a:fld>
            <a:endParaRPr lang="en-US"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832363" y="1696407"/>
              <a:ext cx="1411200" cy="1457640"/>
            </p14:xfrm>
          </p:contentPart>
        </mc:Choice>
        <mc:Fallback xmlns="">
          <p:pic>
            <p:nvPicPr>
              <p:cNvPr id="7" name="Ink 6"/>
              <p:cNvPicPr/>
              <p:nvPr/>
            </p:nvPicPr>
            <p:blipFill>
              <a:blip r:embed="rId3"/>
              <a:stretch>
                <a:fillRect/>
              </a:stretch>
            </p:blipFill>
            <p:spPr>
              <a:xfrm>
                <a:off x="1826963" y="1684887"/>
                <a:ext cx="1422720" cy="147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3719123" y="2205807"/>
              <a:ext cx="3319920" cy="1142640"/>
            </p14:xfrm>
          </p:contentPart>
        </mc:Choice>
        <mc:Fallback xmlns="">
          <p:pic>
            <p:nvPicPr>
              <p:cNvPr id="11" name="Ink 10"/>
              <p:cNvPicPr/>
              <p:nvPr/>
            </p:nvPicPr>
            <p:blipFill>
              <a:blip r:embed="rId5"/>
              <a:stretch>
                <a:fillRect/>
              </a:stretch>
            </p:blipFill>
            <p:spPr>
              <a:xfrm>
                <a:off x="3711923" y="2200767"/>
                <a:ext cx="3331440" cy="1160280"/>
              </a:xfrm>
              <a:prstGeom prst="rect">
                <a:avLst/>
              </a:prstGeom>
            </p:spPr>
          </p:pic>
        </mc:Fallback>
      </mc:AlternateContent>
    </p:spTree>
    <p:extLst>
      <p:ext uri="{BB962C8B-B14F-4D97-AF65-F5344CB8AC3E}">
        <p14:creationId xmlns:p14="http://schemas.microsoft.com/office/powerpoint/2010/main" val="8483105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41</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41</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endParaRPr lang="en-US" sz="1400" dirty="0">
                <a:solidFill>
                  <a:schemeClr val="tx1">
                    <a:lumMod val="65000"/>
                    <a:lumOff val="35000"/>
                  </a:schemeClr>
                </a:solidFill>
                <a:latin typeface="Lato Light" panose="020F0302020204030203" pitchFamily="34" charset="0"/>
              </a:endParaRP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endParaRPr lang="en-US" sz="1400" dirty="0">
                <a:solidFill>
                  <a:schemeClr val="bg1">
                    <a:lumMod val="50000"/>
                  </a:schemeClr>
                </a:solidFill>
                <a:latin typeface="Lato Light" panose="020F0302020204030203" pitchFamily="34" charset="0"/>
              </a:endParaRP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endParaRPr lang="en-US" sz="1400" dirty="0">
                <a:solidFill>
                  <a:schemeClr val="bg1">
                    <a:lumMod val="50000"/>
                  </a:schemeClr>
                </a:solidFill>
                <a:latin typeface="Lato Light" panose="020F0302020204030203" pitchFamily="34" charset="0"/>
              </a:endParaRP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Tree>
    <p:extLst>
      <p:ext uri="{BB962C8B-B14F-4D97-AF65-F5344CB8AC3E}">
        <p14:creationId xmlns:p14="http://schemas.microsoft.com/office/powerpoint/2010/main" val="374924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42</a:t>
            </a:fld>
            <a:endParaRPr lang="en-US" dirty="0"/>
          </a:p>
        </p:txBody>
      </p:sp>
    </p:spTree>
    <p:extLst>
      <p:ext uri="{BB962C8B-B14F-4D97-AF65-F5344CB8AC3E}">
        <p14:creationId xmlns:p14="http://schemas.microsoft.com/office/powerpoint/2010/main" val="41456193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118" y="2183178"/>
            <a:ext cx="1605559" cy="20787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426" y="2268901"/>
            <a:ext cx="1562100" cy="202250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077" y="2050991"/>
            <a:ext cx="1809750" cy="234314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143" y="1675623"/>
            <a:ext cx="2346127" cy="3037616"/>
          </a:xfrm>
          <a:prstGeom prst="rect">
            <a:avLst/>
          </a:prstGeom>
        </p:spPr>
      </p:pic>
      <p:sp>
        <p:nvSpPr>
          <p:cNvPr id="2" name="Slide Number Placeholder 1"/>
          <p:cNvSpPr>
            <a:spLocks noGrp="1"/>
          </p:cNvSpPr>
          <p:nvPr>
            <p:ph type="sldNum" sz="quarter" idx="12"/>
          </p:nvPr>
        </p:nvSpPr>
        <p:spPr/>
        <p:txBody>
          <a:bodyPr/>
          <a:lstStyle/>
          <a:p>
            <a:fld id="{1C2A276C-EC4D-4922-B3F9-3BB0ACC80E28}" type="slidenum">
              <a:rPr lang="en-US" smtClean="0"/>
              <a:t>43</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55717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5914" y="3467075"/>
            <a:ext cx="561383" cy="71612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0179" y="4265542"/>
            <a:ext cx="561383" cy="71612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179" y="2668608"/>
            <a:ext cx="561383" cy="71612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330" y="1870141"/>
            <a:ext cx="561383" cy="71612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179" y="1071674"/>
            <a:ext cx="561383" cy="71612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179" y="5862476"/>
            <a:ext cx="561383" cy="716125"/>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18830" y="5064009"/>
            <a:ext cx="561383" cy="7161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9762" y="4265542"/>
            <a:ext cx="561383" cy="716125"/>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18830" y="3467075"/>
            <a:ext cx="561383" cy="716125"/>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99762" y="2668608"/>
            <a:ext cx="561383" cy="716125"/>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85063" y="1870141"/>
            <a:ext cx="561383" cy="716125"/>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99762" y="1071674"/>
            <a:ext cx="561383" cy="716125"/>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99762" y="5862476"/>
            <a:ext cx="561383" cy="716125"/>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59971" y="5862476"/>
            <a:ext cx="561383" cy="716125"/>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470387" y="5862476"/>
            <a:ext cx="561383" cy="716125"/>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30596" y="5862476"/>
            <a:ext cx="561383" cy="716125"/>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20179" y="5862476"/>
            <a:ext cx="561383" cy="716125"/>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90804" y="5862476"/>
            <a:ext cx="561383" cy="716125"/>
          </a:xfrm>
          <a:prstGeom prst="rect">
            <a:avLst/>
          </a:prstGeom>
        </p:spPr>
      </p:pic>
      <p:pic>
        <p:nvPicPr>
          <p:cNvPr id="23" name="Picture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80387" y="5862476"/>
            <a:ext cx="561383" cy="716125"/>
          </a:xfrm>
          <a:prstGeom prst="rect">
            <a:avLst/>
          </a:prstGeom>
        </p:spPr>
      </p:pic>
      <p:pic>
        <p:nvPicPr>
          <p:cNvPr id="24" name="Picture 2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769970" y="5862476"/>
            <a:ext cx="561383" cy="716125"/>
          </a:xfrm>
          <a:prstGeom prst="rect">
            <a:avLst/>
          </a:prstGeom>
        </p:spPr>
      </p:pic>
      <p:pic>
        <p:nvPicPr>
          <p:cNvPr id="25" name="Picture 2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40595" y="5862476"/>
            <a:ext cx="561383" cy="716125"/>
          </a:xfrm>
          <a:prstGeom prst="rect">
            <a:avLst/>
          </a:prstGeom>
        </p:spPr>
      </p:pic>
      <p:pic>
        <p:nvPicPr>
          <p:cNvPr id="26" name="Picture 2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30179" y="5862476"/>
            <a:ext cx="561383" cy="716125"/>
          </a:xfrm>
          <a:prstGeom prst="rect">
            <a:avLst/>
          </a:prstGeom>
        </p:spPr>
      </p:pic>
      <p:pic>
        <p:nvPicPr>
          <p:cNvPr id="27" name="Picture 2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00804" y="5862476"/>
            <a:ext cx="561383" cy="716125"/>
          </a:xfrm>
          <a:prstGeom prst="rect">
            <a:avLst/>
          </a:prstGeom>
        </p:spPr>
      </p:pic>
      <p:pic>
        <p:nvPicPr>
          <p:cNvPr id="28" name="Picture 2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565310" y="298518"/>
            <a:ext cx="561383" cy="716125"/>
          </a:xfrm>
          <a:prstGeom prst="rect">
            <a:avLst/>
          </a:prstGeom>
        </p:spPr>
      </p:pic>
      <p:pic>
        <p:nvPicPr>
          <p:cNvPr id="29" name="Picture 2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956329" y="285865"/>
            <a:ext cx="561383" cy="716125"/>
          </a:xfrm>
          <a:prstGeom prst="rect">
            <a:avLst/>
          </a:prstGeom>
        </p:spPr>
      </p:pic>
      <p:pic>
        <p:nvPicPr>
          <p:cNvPr id="30" name="Picture 2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08414" y="5064009"/>
            <a:ext cx="561383" cy="716125"/>
          </a:xfrm>
          <a:prstGeom prst="rect">
            <a:avLst/>
          </a:prstGeom>
        </p:spPr>
      </p:pic>
      <p:pic>
        <p:nvPicPr>
          <p:cNvPr id="31" name="Picture 3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70387" y="4265542"/>
            <a:ext cx="561383" cy="716125"/>
          </a:xfrm>
          <a:prstGeom prst="rect">
            <a:avLst/>
          </a:prstGeom>
        </p:spPr>
      </p:pic>
      <p:pic>
        <p:nvPicPr>
          <p:cNvPr id="32" name="Picture 3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08414" y="3467075"/>
            <a:ext cx="561383" cy="716125"/>
          </a:xfrm>
          <a:prstGeom prst="rect">
            <a:avLst/>
          </a:prstGeom>
        </p:spPr>
      </p:pic>
      <p:pic>
        <p:nvPicPr>
          <p:cNvPr id="33" name="Picture 3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470387" y="2668608"/>
            <a:ext cx="561383" cy="716125"/>
          </a:xfrm>
          <a:prstGeom prst="rect">
            <a:avLst/>
          </a:prstGeom>
        </p:spPr>
      </p:pic>
      <p:pic>
        <p:nvPicPr>
          <p:cNvPr id="34" name="Picture 3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08414" y="1870141"/>
            <a:ext cx="561383" cy="716125"/>
          </a:xfrm>
          <a:prstGeom prst="rect">
            <a:avLst/>
          </a:prstGeom>
        </p:spPr>
      </p:pic>
      <p:pic>
        <p:nvPicPr>
          <p:cNvPr id="35" name="Picture 3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470387" y="1108035"/>
            <a:ext cx="561383" cy="716125"/>
          </a:xfrm>
          <a:prstGeom prst="rect">
            <a:avLst/>
          </a:prstGeom>
        </p:spPr>
      </p:pic>
      <p:pic>
        <p:nvPicPr>
          <p:cNvPr id="36" name="Picture 3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769970" y="1014643"/>
            <a:ext cx="561383" cy="716125"/>
          </a:xfrm>
          <a:prstGeom prst="rect">
            <a:avLst/>
          </a:prstGeom>
        </p:spPr>
      </p:pic>
      <p:pic>
        <p:nvPicPr>
          <p:cNvPr id="37" name="Picture 3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145914" y="1870141"/>
            <a:ext cx="561383" cy="716125"/>
          </a:xfrm>
          <a:prstGeom prst="rect">
            <a:avLst/>
          </a:prstGeom>
        </p:spPr>
      </p:pic>
      <p:pic>
        <p:nvPicPr>
          <p:cNvPr id="38" name="Picture 3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769970" y="2668608"/>
            <a:ext cx="561383" cy="716125"/>
          </a:xfrm>
          <a:prstGeom prst="rect">
            <a:avLst/>
          </a:prstGeom>
        </p:spPr>
      </p:pic>
      <p:pic>
        <p:nvPicPr>
          <p:cNvPr id="39" name="Picture 3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769970" y="4265542"/>
            <a:ext cx="561383" cy="716125"/>
          </a:xfrm>
          <a:prstGeom prst="rect">
            <a:avLst/>
          </a:prstGeom>
        </p:spPr>
      </p:pic>
      <p:pic>
        <p:nvPicPr>
          <p:cNvPr id="40" name="Picture 3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145914" y="5064009"/>
            <a:ext cx="561383" cy="716125"/>
          </a:xfrm>
          <a:prstGeom prst="rect">
            <a:avLst/>
          </a:prstGeom>
        </p:spPr>
      </p:pic>
      <p:pic>
        <p:nvPicPr>
          <p:cNvPr id="41" name="Picture 4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197997" y="5064009"/>
            <a:ext cx="561383" cy="716125"/>
          </a:xfrm>
          <a:prstGeom prst="rect">
            <a:avLst/>
          </a:prstGeom>
        </p:spPr>
      </p:pic>
      <p:pic>
        <p:nvPicPr>
          <p:cNvPr id="42" name="Picture 4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659971" y="4265542"/>
            <a:ext cx="561383" cy="716125"/>
          </a:xfrm>
          <a:prstGeom prst="rect">
            <a:avLst/>
          </a:prstGeom>
        </p:spPr>
      </p:pic>
      <p:pic>
        <p:nvPicPr>
          <p:cNvPr id="43" name="Picture 4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197997" y="3467075"/>
            <a:ext cx="561383" cy="716125"/>
          </a:xfrm>
          <a:prstGeom prst="rect">
            <a:avLst/>
          </a:prstGeom>
        </p:spPr>
      </p:pic>
      <p:pic>
        <p:nvPicPr>
          <p:cNvPr id="44" name="Picture 4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659971" y="2668608"/>
            <a:ext cx="561383" cy="716125"/>
          </a:xfrm>
          <a:prstGeom prst="rect">
            <a:avLst/>
          </a:prstGeom>
        </p:spPr>
      </p:pic>
      <p:pic>
        <p:nvPicPr>
          <p:cNvPr id="45" name="Picture 4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197997" y="1870141"/>
            <a:ext cx="561383" cy="716125"/>
          </a:xfrm>
          <a:prstGeom prst="rect">
            <a:avLst/>
          </a:prstGeom>
        </p:spPr>
      </p:pic>
      <p:pic>
        <p:nvPicPr>
          <p:cNvPr id="46" name="Picture 4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659971" y="1071677"/>
            <a:ext cx="561383" cy="716125"/>
          </a:xfrm>
          <a:prstGeom prst="rect">
            <a:avLst/>
          </a:prstGeom>
        </p:spPr>
      </p:pic>
      <p:pic>
        <p:nvPicPr>
          <p:cNvPr id="47" name="Picture 4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930596" y="1071677"/>
            <a:ext cx="561383" cy="716125"/>
          </a:xfrm>
          <a:prstGeom prst="rect">
            <a:avLst/>
          </a:prstGeom>
        </p:spPr>
      </p:pic>
      <p:pic>
        <p:nvPicPr>
          <p:cNvPr id="48" name="Picture 4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387580" y="1870141"/>
            <a:ext cx="561383" cy="716125"/>
          </a:xfrm>
          <a:prstGeom prst="rect">
            <a:avLst/>
          </a:prstGeom>
        </p:spPr>
      </p:pic>
      <p:pic>
        <p:nvPicPr>
          <p:cNvPr id="49" name="Picture 4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930596" y="2668608"/>
            <a:ext cx="561383" cy="716125"/>
          </a:xfrm>
          <a:prstGeom prst="rect">
            <a:avLst/>
          </a:prstGeom>
        </p:spPr>
      </p:pic>
      <p:pic>
        <p:nvPicPr>
          <p:cNvPr id="50" name="Picture 49"/>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387580" y="3467075"/>
            <a:ext cx="561383" cy="716125"/>
          </a:xfrm>
          <a:prstGeom prst="rect">
            <a:avLst/>
          </a:prstGeom>
        </p:spPr>
      </p:pic>
      <p:pic>
        <p:nvPicPr>
          <p:cNvPr id="51" name="Picture 50"/>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930596" y="4265542"/>
            <a:ext cx="561383" cy="716125"/>
          </a:xfrm>
          <a:prstGeom prst="rect">
            <a:avLst/>
          </a:prstGeom>
        </p:spPr>
      </p:pic>
      <p:pic>
        <p:nvPicPr>
          <p:cNvPr id="52" name="Picture 51"/>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7387580" y="5064009"/>
            <a:ext cx="561383" cy="716125"/>
          </a:xfrm>
          <a:prstGeom prst="rect">
            <a:avLst/>
          </a:prstGeom>
        </p:spPr>
      </p:pic>
      <p:pic>
        <p:nvPicPr>
          <p:cNvPr id="53" name="Picture 52"/>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577164" y="5064009"/>
            <a:ext cx="561383" cy="716125"/>
          </a:xfrm>
          <a:prstGeom prst="rect">
            <a:avLst/>
          </a:prstGeom>
        </p:spPr>
      </p:pic>
      <p:pic>
        <p:nvPicPr>
          <p:cNvPr id="54" name="Picture 5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040595" y="4265542"/>
            <a:ext cx="561383" cy="716125"/>
          </a:xfrm>
          <a:prstGeom prst="rect">
            <a:avLst/>
          </a:prstGeom>
        </p:spPr>
      </p:pic>
      <p:pic>
        <p:nvPicPr>
          <p:cNvPr id="55" name="Picture 54"/>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3335497" y="3467075"/>
            <a:ext cx="561383" cy="716125"/>
          </a:xfrm>
          <a:prstGeom prst="rect">
            <a:avLst/>
          </a:prstGeom>
        </p:spPr>
      </p:pic>
      <p:pic>
        <p:nvPicPr>
          <p:cNvPr id="56" name="Picture 55"/>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525080" y="3467075"/>
            <a:ext cx="561383" cy="716125"/>
          </a:xfrm>
          <a:prstGeom prst="rect">
            <a:avLst/>
          </a:prstGeom>
        </p:spPr>
      </p:pic>
      <p:pic>
        <p:nvPicPr>
          <p:cNvPr id="57" name="Picture 5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6120179" y="2668608"/>
            <a:ext cx="561383" cy="716125"/>
          </a:xfrm>
          <a:prstGeom prst="rect">
            <a:avLst/>
          </a:prstGeom>
        </p:spPr>
      </p:pic>
      <p:pic>
        <p:nvPicPr>
          <p:cNvPr id="59" name="Picture 58"/>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4580387" y="2668608"/>
            <a:ext cx="561383" cy="716125"/>
          </a:xfrm>
          <a:prstGeom prst="rect">
            <a:avLst/>
          </a:prstGeom>
        </p:spPr>
      </p:pic>
      <p:pic>
        <p:nvPicPr>
          <p:cNvPr id="60" name="Picture 59"/>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3040595" y="2668608"/>
            <a:ext cx="561383" cy="716125"/>
          </a:xfrm>
          <a:prstGeom prst="rect">
            <a:avLst/>
          </a:prstGeom>
        </p:spPr>
      </p:pic>
      <p:pic>
        <p:nvPicPr>
          <p:cNvPr id="61" name="Picture 60"/>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2230179" y="2668608"/>
            <a:ext cx="561383" cy="716125"/>
          </a:xfrm>
          <a:prstGeom prst="rect">
            <a:avLst/>
          </a:prstGeom>
        </p:spPr>
      </p:pic>
      <p:pic>
        <p:nvPicPr>
          <p:cNvPr id="62" name="Picture 61"/>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500804" y="2668608"/>
            <a:ext cx="561383" cy="716125"/>
          </a:xfrm>
          <a:prstGeom prst="rect">
            <a:avLst/>
          </a:prstGeom>
        </p:spPr>
      </p:pic>
      <p:pic>
        <p:nvPicPr>
          <p:cNvPr id="63" name="Picture 62"/>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709367" y="329780"/>
            <a:ext cx="561383" cy="716125"/>
          </a:xfrm>
          <a:prstGeom prst="rect">
            <a:avLst/>
          </a:prstGeom>
        </p:spPr>
      </p:pic>
      <p:pic>
        <p:nvPicPr>
          <p:cNvPr id="65" name="Picture 64"/>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6120179" y="4265542"/>
            <a:ext cx="561383" cy="716125"/>
          </a:xfrm>
          <a:prstGeom prst="rect">
            <a:avLst/>
          </a:prstGeom>
        </p:spPr>
      </p:pic>
      <p:pic>
        <p:nvPicPr>
          <p:cNvPr id="66" name="Picture 65"/>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5390804" y="4265542"/>
            <a:ext cx="561383" cy="716125"/>
          </a:xfrm>
          <a:prstGeom prst="rect">
            <a:avLst/>
          </a:prstGeom>
        </p:spPr>
      </p:pic>
      <p:pic>
        <p:nvPicPr>
          <p:cNvPr id="67" name="Picture 66"/>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580387" y="4265542"/>
            <a:ext cx="561383" cy="716125"/>
          </a:xfrm>
          <a:prstGeom prst="rect">
            <a:avLst/>
          </a:prstGeom>
        </p:spPr>
      </p:pic>
      <p:pic>
        <p:nvPicPr>
          <p:cNvPr id="68" name="Picture 67"/>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2230179" y="4265542"/>
            <a:ext cx="561383" cy="716125"/>
          </a:xfrm>
          <a:prstGeom prst="rect">
            <a:avLst/>
          </a:prstGeom>
        </p:spPr>
      </p:pic>
      <p:pic>
        <p:nvPicPr>
          <p:cNvPr id="69" name="Picture 68"/>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500804" y="4265542"/>
            <a:ext cx="561383" cy="716125"/>
          </a:xfrm>
          <a:prstGeom prst="rect">
            <a:avLst/>
          </a:prstGeom>
        </p:spPr>
      </p:pic>
      <p:pic>
        <p:nvPicPr>
          <p:cNvPr id="70" name="Picture 69"/>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8145212" y="354613"/>
            <a:ext cx="561383" cy="716125"/>
          </a:xfrm>
          <a:prstGeom prst="rect">
            <a:avLst/>
          </a:prstGeom>
        </p:spPr>
      </p:pic>
      <p:pic>
        <p:nvPicPr>
          <p:cNvPr id="71" name="Picture 70"/>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4112843" y="285865"/>
            <a:ext cx="561383" cy="716125"/>
          </a:xfrm>
          <a:prstGeom prst="rect">
            <a:avLst/>
          </a:prstGeom>
        </p:spPr>
      </p:pic>
      <p:pic>
        <p:nvPicPr>
          <p:cNvPr id="72" name="Picture 7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5766747" y="1870141"/>
            <a:ext cx="561383" cy="716125"/>
          </a:xfrm>
          <a:prstGeom prst="rect">
            <a:avLst/>
          </a:prstGeom>
        </p:spPr>
      </p:pic>
      <p:pic>
        <p:nvPicPr>
          <p:cNvPr id="74" name="Picture 73"/>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335497" y="1870141"/>
            <a:ext cx="561383" cy="716125"/>
          </a:xfrm>
          <a:prstGeom prst="rect">
            <a:avLst/>
          </a:prstGeom>
        </p:spPr>
      </p:pic>
      <p:pic>
        <p:nvPicPr>
          <p:cNvPr id="75" name="Picture 74"/>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714664" y="3467075"/>
            <a:ext cx="561383" cy="716125"/>
          </a:xfrm>
          <a:prstGeom prst="rect">
            <a:avLst/>
          </a:prstGeom>
        </p:spPr>
      </p:pic>
      <p:pic>
        <p:nvPicPr>
          <p:cNvPr id="76" name="Picture 75"/>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901151" y="311042"/>
            <a:ext cx="561383" cy="716125"/>
          </a:xfrm>
          <a:prstGeom prst="rect">
            <a:avLst/>
          </a:prstGeom>
        </p:spPr>
      </p:pic>
      <p:pic>
        <p:nvPicPr>
          <p:cNvPr id="77" name="Picture 76"/>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3335497" y="228831"/>
            <a:ext cx="561383" cy="716125"/>
          </a:xfrm>
          <a:prstGeom prst="rect">
            <a:avLst/>
          </a:prstGeom>
        </p:spPr>
      </p:pic>
      <p:pic>
        <p:nvPicPr>
          <p:cNvPr id="78" name="Picture 77"/>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6577164" y="1870141"/>
            <a:ext cx="561383" cy="716125"/>
          </a:xfrm>
          <a:prstGeom prst="rect">
            <a:avLst/>
          </a:prstGeom>
        </p:spPr>
      </p:pic>
      <p:pic>
        <p:nvPicPr>
          <p:cNvPr id="79" name="Picture 78"/>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2525080" y="1870141"/>
            <a:ext cx="561383" cy="716125"/>
          </a:xfrm>
          <a:prstGeom prst="rect">
            <a:avLst/>
          </a:prstGeom>
        </p:spPr>
      </p:pic>
      <p:pic>
        <p:nvPicPr>
          <p:cNvPr id="80" name="Picture 79"/>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6120179" y="1071677"/>
            <a:ext cx="561383" cy="716125"/>
          </a:xfrm>
          <a:prstGeom prst="rect">
            <a:avLst/>
          </a:prstGeom>
        </p:spPr>
      </p:pic>
      <p:pic>
        <p:nvPicPr>
          <p:cNvPr id="81" name="Picture 80"/>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4956330" y="3467075"/>
            <a:ext cx="561383" cy="716125"/>
          </a:xfrm>
          <a:prstGeom prst="rect">
            <a:avLst/>
          </a:prstGeom>
        </p:spPr>
      </p:pic>
      <p:pic>
        <p:nvPicPr>
          <p:cNvPr id="82" name="Picture 81"/>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5766747" y="3467075"/>
            <a:ext cx="561383" cy="716125"/>
          </a:xfrm>
          <a:prstGeom prst="rect">
            <a:avLst/>
          </a:prstGeom>
        </p:spPr>
      </p:pic>
      <p:pic>
        <p:nvPicPr>
          <p:cNvPr id="83" name="Picture 82"/>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6577164" y="3467075"/>
            <a:ext cx="561383" cy="716125"/>
          </a:xfrm>
          <a:prstGeom prst="rect">
            <a:avLst/>
          </a:prstGeom>
        </p:spPr>
      </p:pic>
      <p:pic>
        <p:nvPicPr>
          <p:cNvPr id="84" name="Picture 83"/>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5766747" y="5064009"/>
            <a:ext cx="561383" cy="716125"/>
          </a:xfrm>
          <a:prstGeom prst="rect">
            <a:avLst/>
          </a:prstGeom>
        </p:spPr>
      </p:pic>
      <p:pic>
        <p:nvPicPr>
          <p:cNvPr id="85" name="Picture 84"/>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1714664" y="5064009"/>
            <a:ext cx="561383" cy="716125"/>
          </a:xfrm>
          <a:prstGeom prst="rect">
            <a:avLst/>
          </a:prstGeom>
        </p:spPr>
      </p:pic>
      <p:pic>
        <p:nvPicPr>
          <p:cNvPr id="86" name="Picture 85"/>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3335497" y="5064009"/>
            <a:ext cx="561383" cy="716125"/>
          </a:xfrm>
          <a:prstGeom prst="rect">
            <a:avLst/>
          </a:prstGeom>
        </p:spPr>
      </p:pic>
      <p:pic>
        <p:nvPicPr>
          <p:cNvPr id="88" name="Picture 87"/>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5766747" y="273210"/>
            <a:ext cx="561383" cy="716125"/>
          </a:xfrm>
          <a:prstGeom prst="rect">
            <a:avLst/>
          </a:prstGeom>
        </p:spPr>
      </p:pic>
      <p:pic>
        <p:nvPicPr>
          <p:cNvPr id="89" name="Picture 88"/>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4956330" y="5064009"/>
            <a:ext cx="561383" cy="716125"/>
          </a:xfrm>
          <a:prstGeom prst="rect">
            <a:avLst/>
          </a:prstGeom>
        </p:spPr>
      </p:pic>
      <p:pic>
        <p:nvPicPr>
          <p:cNvPr id="90" name="Picture 89"/>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1714664" y="1870141"/>
            <a:ext cx="561383" cy="716125"/>
          </a:xfrm>
          <a:prstGeom prst="rect">
            <a:avLst/>
          </a:prstGeom>
        </p:spPr>
      </p:pic>
      <p:pic>
        <p:nvPicPr>
          <p:cNvPr id="92" name="Picture 91"/>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2525079" y="314377"/>
            <a:ext cx="596554" cy="587758"/>
          </a:xfrm>
          <a:prstGeom prst="rect">
            <a:avLst/>
          </a:prstGeom>
        </p:spPr>
      </p:pic>
      <p:pic>
        <p:nvPicPr>
          <p:cNvPr id="93" name="Picture 92"/>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5390804" y="1071677"/>
            <a:ext cx="561383" cy="716125"/>
          </a:xfrm>
          <a:prstGeom prst="rect">
            <a:avLst/>
          </a:prstGeom>
        </p:spPr>
      </p:pic>
      <p:pic>
        <p:nvPicPr>
          <p:cNvPr id="94" name="Picture 93"/>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4580387" y="1071677"/>
            <a:ext cx="561383" cy="716125"/>
          </a:xfrm>
          <a:prstGeom prst="rect">
            <a:avLst/>
          </a:prstGeom>
        </p:spPr>
      </p:pic>
      <p:pic>
        <p:nvPicPr>
          <p:cNvPr id="95" name="Picture 94"/>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3040595" y="1071677"/>
            <a:ext cx="561383" cy="716125"/>
          </a:xfrm>
          <a:prstGeom prst="rect">
            <a:avLst/>
          </a:prstGeom>
        </p:spPr>
      </p:pic>
      <p:pic>
        <p:nvPicPr>
          <p:cNvPr id="96" name="Picture 95"/>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2230179" y="1071677"/>
            <a:ext cx="561383" cy="716125"/>
          </a:xfrm>
          <a:prstGeom prst="rect">
            <a:avLst/>
          </a:prstGeom>
        </p:spPr>
      </p:pic>
      <p:pic>
        <p:nvPicPr>
          <p:cNvPr id="97" name="Picture 96"/>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1500804" y="1071674"/>
            <a:ext cx="561383" cy="716125"/>
          </a:xfrm>
          <a:prstGeom prst="rect">
            <a:avLst/>
          </a:prstGeom>
        </p:spPr>
      </p:pic>
      <p:pic>
        <p:nvPicPr>
          <p:cNvPr id="98" name="Picture 97"/>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1824972" y="314378"/>
            <a:ext cx="561383" cy="716125"/>
          </a:xfrm>
          <a:prstGeom prst="rect">
            <a:avLst/>
          </a:prstGeom>
        </p:spPr>
      </p:pic>
      <p:pic>
        <p:nvPicPr>
          <p:cNvPr id="99" name="Picture 98"/>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7376573" y="308606"/>
            <a:ext cx="561383" cy="716125"/>
          </a:xfrm>
          <a:prstGeom prst="rect">
            <a:avLst/>
          </a:prstGeom>
        </p:spPr>
      </p:pic>
      <p:pic>
        <p:nvPicPr>
          <p:cNvPr id="2" name="Picture 1"/>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2460812" y="5089884"/>
            <a:ext cx="570873" cy="728233"/>
          </a:xfrm>
          <a:prstGeom prst="rect">
            <a:avLst/>
          </a:prstGeom>
        </p:spPr>
      </p:pic>
      <p:sp>
        <p:nvSpPr>
          <p:cNvPr id="3" name="Slide Number Placeholder 2"/>
          <p:cNvSpPr>
            <a:spLocks noGrp="1"/>
          </p:cNvSpPr>
          <p:nvPr>
            <p:ph type="sldNum" sz="quarter" idx="12"/>
          </p:nvPr>
        </p:nvSpPr>
        <p:spPr/>
        <p:txBody>
          <a:bodyPr/>
          <a:lstStyle/>
          <a:p>
            <a:fld id="{1C2A276C-EC4D-4922-B3F9-3BB0ACC80E28}" type="slidenum">
              <a:rPr lang="en-US" smtClean="0"/>
              <a:t>44</a:t>
            </a:fld>
            <a:endParaRPr lang="en-US"/>
          </a:p>
        </p:txBody>
      </p:sp>
      <p:pic>
        <p:nvPicPr>
          <p:cNvPr id="100" name="Picture 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9762" y="2681266"/>
            <a:ext cx="561383" cy="716125"/>
          </a:xfrm>
          <a:prstGeom prst="rect">
            <a:avLst/>
          </a:prstGeom>
        </p:spPr>
      </p:pic>
    </p:spTree>
    <p:extLst>
      <p:ext uri="{BB962C8B-B14F-4D97-AF65-F5344CB8AC3E}">
        <p14:creationId xmlns:p14="http://schemas.microsoft.com/office/powerpoint/2010/main" val="27647388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45254" y="798917"/>
            <a:ext cx="1322912" cy="1712822"/>
          </a:xfrm>
        </p:spPr>
      </p:pic>
      <p:grpSp>
        <p:nvGrpSpPr>
          <p:cNvPr id="108" name="Group 107"/>
          <p:cNvGrpSpPr/>
          <p:nvPr/>
        </p:nvGrpSpPr>
        <p:grpSpPr>
          <a:xfrm>
            <a:off x="8889320" y="4918084"/>
            <a:ext cx="1922277" cy="1572060"/>
            <a:chOff x="-182591" y="6625414"/>
            <a:chExt cx="3325396" cy="2719546"/>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591" y="6625414"/>
              <a:ext cx="2100463" cy="2719546"/>
            </a:xfrm>
            <a:prstGeom prst="rect">
              <a:avLst/>
            </a:prstGeom>
          </p:spPr>
        </p:pic>
        <p:pic>
          <p:nvPicPr>
            <p:cNvPr id="27" name="Picture 26"/>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radius="18"/>
                      </a14:imgEffect>
                    </a14:imgLayer>
                  </a14:imgProps>
                </a:ext>
                <a:ext uri="{28A0092B-C50C-407E-A947-70E740481C1C}">
                  <a14:useLocalDpi xmlns:a14="http://schemas.microsoft.com/office/drawing/2010/main" val="0"/>
                </a:ext>
              </a:extLst>
            </a:blip>
            <a:srcRect l="2211" t="10146" r="11254" b="17243"/>
            <a:stretch/>
          </p:blipFill>
          <p:spPr>
            <a:xfrm>
              <a:off x="2006748" y="7964560"/>
              <a:ext cx="937926" cy="1018981"/>
            </a:xfrm>
            <a:prstGeom prst="rect">
              <a:avLst/>
            </a:prstGeom>
          </p:spPr>
        </p:pic>
        <p:pic>
          <p:nvPicPr>
            <p:cNvPr id="58" name="Picture 57"/>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radius="19"/>
                      </a14:imgEffect>
                    </a14:imgLayer>
                  </a14:imgProps>
                </a:ext>
                <a:ext uri="{28A0092B-C50C-407E-A947-70E740481C1C}">
                  <a14:useLocalDpi xmlns:a14="http://schemas.microsoft.com/office/drawing/2010/main" val="0"/>
                </a:ext>
              </a:extLst>
            </a:blip>
            <a:srcRect l="1074" t="20463" r="1379" b="19807"/>
            <a:stretch/>
          </p:blipFill>
          <p:spPr>
            <a:xfrm>
              <a:off x="1959766" y="6916265"/>
              <a:ext cx="1183039" cy="937902"/>
            </a:xfrm>
            <a:prstGeom prst="rect">
              <a:avLst/>
            </a:prstGeom>
          </p:spPr>
        </p:pic>
      </p:grpSp>
      <p:grpSp>
        <p:nvGrpSpPr>
          <p:cNvPr id="104" name="Group 103"/>
          <p:cNvGrpSpPr/>
          <p:nvPr/>
        </p:nvGrpSpPr>
        <p:grpSpPr>
          <a:xfrm>
            <a:off x="7174367" y="5053776"/>
            <a:ext cx="1422585" cy="1231953"/>
            <a:chOff x="7498626" y="2214588"/>
            <a:chExt cx="2024263" cy="1753004"/>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98683" y="2218641"/>
              <a:ext cx="633413" cy="820103"/>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89476" y="2214588"/>
              <a:ext cx="633413" cy="820103"/>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94043" y="3082402"/>
              <a:ext cx="633413" cy="820103"/>
            </a:xfrm>
            <a:prstGeom prst="rect">
              <a:avLst/>
            </a:prstGeom>
          </p:spPr>
        </p:pic>
        <p:pic>
          <p:nvPicPr>
            <p:cNvPr id="50" name="Picture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52796" y="3147489"/>
              <a:ext cx="633413" cy="820103"/>
            </a:xfrm>
            <a:prstGeom prst="rect">
              <a:avLst/>
            </a:prstGeom>
          </p:spPr>
        </p:pic>
        <p:pic>
          <p:nvPicPr>
            <p:cNvPr id="67" name="Picture 6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98626" y="2628692"/>
              <a:ext cx="633413" cy="820103"/>
            </a:xfrm>
            <a:prstGeom prst="rect">
              <a:avLst/>
            </a:prstGeom>
          </p:spPr>
        </p:pic>
      </p:grpSp>
      <p:grpSp>
        <p:nvGrpSpPr>
          <p:cNvPr id="102" name="Group 101"/>
          <p:cNvGrpSpPr/>
          <p:nvPr/>
        </p:nvGrpSpPr>
        <p:grpSpPr>
          <a:xfrm>
            <a:off x="5225093" y="4786194"/>
            <a:ext cx="1733845" cy="1835501"/>
            <a:chOff x="9946323" y="2419616"/>
            <a:chExt cx="2316481" cy="2452297"/>
          </a:xfrm>
        </p:grpSpPr>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35" name="Picture 3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39" name="Picture 3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44" name="Picture 4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54" name="Picture 5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81" name="Picture 8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82" name="Picture 8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89" name="Picture 8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110" name="Group 109"/>
          <p:cNvGrpSpPr/>
          <p:nvPr/>
        </p:nvGrpSpPr>
        <p:grpSpPr>
          <a:xfrm>
            <a:off x="8716098" y="2755695"/>
            <a:ext cx="1904711" cy="1725125"/>
            <a:chOff x="-31812" y="3419470"/>
            <a:chExt cx="3208797" cy="2906256"/>
          </a:xfrm>
        </p:grpSpPr>
        <p:pic>
          <p:nvPicPr>
            <p:cNvPr id="18" name="Picture 1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24550" y="3419470"/>
              <a:ext cx="633413" cy="820103"/>
            </a:xfrm>
            <a:prstGeom prst="rect">
              <a:avLst/>
            </a:prstGeom>
          </p:spPr>
        </p:pic>
        <p:pic>
          <p:nvPicPr>
            <p:cNvPr id="21" name="Picture 2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249296" y="4672966"/>
              <a:ext cx="633413" cy="820103"/>
            </a:xfrm>
            <a:prstGeom prst="rect">
              <a:avLst/>
            </a:prstGeom>
          </p:spPr>
        </p:pic>
        <p:pic>
          <p:nvPicPr>
            <p:cNvPr id="40" name="Picture 3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490757" y="5505623"/>
              <a:ext cx="633413" cy="820103"/>
            </a:xfrm>
            <a:prstGeom prst="rect">
              <a:avLst/>
            </a:prstGeom>
          </p:spPr>
        </p:pic>
        <p:pic>
          <p:nvPicPr>
            <p:cNvPr id="43" name="Picture 4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81208" y="3790822"/>
              <a:ext cx="633413" cy="820103"/>
            </a:xfrm>
            <a:prstGeom prst="rect">
              <a:avLst/>
            </a:prstGeom>
          </p:spPr>
        </p:pic>
        <p:pic>
          <p:nvPicPr>
            <p:cNvPr id="47" name="Picture 4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9693" y="5493069"/>
              <a:ext cx="633413" cy="820103"/>
            </a:xfrm>
            <a:prstGeom prst="rect">
              <a:avLst/>
            </a:prstGeom>
          </p:spPr>
        </p:pic>
        <p:pic>
          <p:nvPicPr>
            <p:cNvPr id="49" name="Picture 4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066487" y="4976215"/>
              <a:ext cx="633413" cy="820103"/>
            </a:xfrm>
            <a:prstGeom prst="rect">
              <a:avLst/>
            </a:prstGeom>
          </p:spPr>
        </p:pic>
        <p:pic>
          <p:nvPicPr>
            <p:cNvPr id="56" name="Picture 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543572" y="4314347"/>
              <a:ext cx="633413" cy="820103"/>
            </a:xfrm>
            <a:prstGeom prst="rect">
              <a:avLst/>
            </a:prstGeom>
          </p:spPr>
        </p:pic>
        <p:pic>
          <p:nvPicPr>
            <p:cNvPr id="59" name="Picture 5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1812" y="4489605"/>
              <a:ext cx="633413" cy="820103"/>
            </a:xfrm>
            <a:prstGeom prst="rect">
              <a:avLst/>
            </a:prstGeom>
          </p:spPr>
        </p:pic>
        <p:pic>
          <p:nvPicPr>
            <p:cNvPr id="75" name="Picture 7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122160" y="3904296"/>
              <a:ext cx="633413" cy="820103"/>
            </a:xfrm>
            <a:prstGeom prst="rect">
              <a:avLst/>
            </a:prstGeom>
          </p:spPr>
        </p:pic>
        <p:pic>
          <p:nvPicPr>
            <p:cNvPr id="76" name="Picture 7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35335" y="5424917"/>
              <a:ext cx="633413" cy="820103"/>
            </a:xfrm>
            <a:prstGeom prst="rect">
              <a:avLst/>
            </a:prstGeom>
          </p:spPr>
        </p:pic>
        <p:pic>
          <p:nvPicPr>
            <p:cNvPr id="84" name="Picture 8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917873" y="4079553"/>
              <a:ext cx="633413" cy="820103"/>
            </a:xfrm>
            <a:prstGeom prst="rect">
              <a:avLst/>
            </a:prstGeom>
          </p:spPr>
        </p:pic>
        <p:pic>
          <p:nvPicPr>
            <p:cNvPr id="91" name="Picture 9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006748" y="5476278"/>
              <a:ext cx="633413" cy="820103"/>
            </a:xfrm>
            <a:prstGeom prst="rect">
              <a:avLst/>
            </a:prstGeom>
          </p:spPr>
        </p:pic>
        <p:pic>
          <p:nvPicPr>
            <p:cNvPr id="92" name="Picture 9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69172" y="4751820"/>
              <a:ext cx="673097" cy="673097"/>
            </a:xfrm>
            <a:prstGeom prst="rect">
              <a:avLst/>
            </a:prstGeom>
          </p:spPr>
        </p:pic>
      </p:grpSp>
      <p:grpSp>
        <p:nvGrpSpPr>
          <p:cNvPr id="107" name="Group 106"/>
          <p:cNvGrpSpPr/>
          <p:nvPr/>
        </p:nvGrpSpPr>
        <p:grpSpPr>
          <a:xfrm>
            <a:off x="1513821" y="3485252"/>
            <a:ext cx="3200936" cy="2861945"/>
            <a:chOff x="3177693" y="4591906"/>
            <a:chExt cx="3501115" cy="3130333"/>
          </a:xfrm>
        </p:grpSpPr>
        <p:pic>
          <p:nvPicPr>
            <p:cNvPr id="24" name="Picture 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69" name="Picture 68"/>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70" name="Picture 6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72" name="Picture 7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80" name="Picture 79"/>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93" name="Picture 9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109" name="Group 108"/>
          <p:cNvGrpSpPr/>
          <p:nvPr/>
        </p:nvGrpSpPr>
        <p:grpSpPr>
          <a:xfrm>
            <a:off x="6535767" y="2602686"/>
            <a:ext cx="1994932" cy="1903715"/>
            <a:chOff x="6297125" y="-18257"/>
            <a:chExt cx="2182608" cy="2082809"/>
          </a:xfrm>
        </p:grpSpPr>
        <p:pic>
          <p:nvPicPr>
            <p:cNvPr id="9" name="Picture 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05317" y="-18257"/>
              <a:ext cx="633413" cy="820103"/>
            </a:xfrm>
            <a:prstGeom prst="rect">
              <a:avLst/>
            </a:prstGeom>
          </p:spPr>
        </p:pic>
        <p:pic>
          <p:nvPicPr>
            <p:cNvPr id="38" name="Picture 37"/>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846320" y="1181216"/>
              <a:ext cx="633413" cy="820103"/>
            </a:xfrm>
            <a:prstGeom prst="rect">
              <a:avLst/>
            </a:prstGeom>
          </p:spPr>
        </p:pic>
        <p:pic>
          <p:nvPicPr>
            <p:cNvPr id="41" name="Picture 4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034949" y="647604"/>
              <a:ext cx="633413" cy="820103"/>
            </a:xfrm>
            <a:prstGeom prst="rect">
              <a:avLst/>
            </a:prstGeom>
          </p:spPr>
        </p:pic>
        <p:pic>
          <p:nvPicPr>
            <p:cNvPr id="60" name="Picture 59"/>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181776" y="1219147"/>
              <a:ext cx="633413" cy="820103"/>
            </a:xfrm>
            <a:prstGeom prst="rect">
              <a:avLst/>
            </a:prstGeom>
          </p:spPr>
        </p:pic>
        <p:pic>
          <p:nvPicPr>
            <p:cNvPr id="62" name="Picture 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783275" y="545963"/>
              <a:ext cx="633413" cy="820103"/>
            </a:xfrm>
            <a:prstGeom prst="rect">
              <a:avLst/>
            </a:prstGeom>
          </p:spPr>
        </p:pic>
        <p:pic>
          <p:nvPicPr>
            <p:cNvPr id="87" name="Picture 86"/>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460653" y="1244449"/>
              <a:ext cx="633413" cy="820103"/>
            </a:xfrm>
            <a:prstGeom prst="rect">
              <a:avLst/>
            </a:prstGeom>
          </p:spPr>
        </p:pic>
        <p:pic>
          <p:nvPicPr>
            <p:cNvPr id="88" name="Picture 87"/>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297125" y="389202"/>
              <a:ext cx="633413" cy="820103"/>
            </a:xfrm>
            <a:prstGeom prst="rect">
              <a:avLst/>
            </a:prstGeom>
          </p:spPr>
        </p:pic>
        <p:pic>
          <p:nvPicPr>
            <p:cNvPr id="95" name="Picture 9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843314" y="155883"/>
              <a:ext cx="633413" cy="820103"/>
            </a:xfrm>
            <a:prstGeom prst="rect">
              <a:avLst/>
            </a:prstGeom>
          </p:spPr>
        </p:pic>
      </p:grpSp>
      <p:grpSp>
        <p:nvGrpSpPr>
          <p:cNvPr id="101" name="Group 100"/>
          <p:cNvGrpSpPr/>
          <p:nvPr/>
        </p:nvGrpSpPr>
        <p:grpSpPr>
          <a:xfrm>
            <a:off x="8036090" y="293574"/>
            <a:ext cx="2495249" cy="2192816"/>
            <a:chOff x="8762806" y="-1031190"/>
            <a:chExt cx="3326998" cy="2923754"/>
          </a:xfrm>
        </p:grpSpPr>
        <p:pic>
          <p:nvPicPr>
            <p:cNvPr id="6" name="Picture 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12" name="Picture 1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15" name="Picture 14"/>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31" name="Picture 30"/>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32" name="Picture 31"/>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37" name="Picture 36"/>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42" name="Picture 41"/>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45" name="Picture 44"/>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53" name="Picture 5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63" name="Picture 62"/>
            <p:cNvPicPr>
              <a:picLocks noChangeAspect="1"/>
            </p:cNvPicPr>
            <p:nvPr/>
          </p:nvPicPr>
          <p:blipFill rotWithShape="1">
            <a:blip r:embed="rId60"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65" name="Picture 64"/>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71" name="Picture 70"/>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78" name="Picture 77"/>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79" name="Picture 7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83" name="Picture 82"/>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96" name="Picture 95"/>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103" name="Group 102"/>
          <p:cNvGrpSpPr/>
          <p:nvPr/>
        </p:nvGrpSpPr>
        <p:grpSpPr>
          <a:xfrm>
            <a:off x="4308668" y="2878776"/>
            <a:ext cx="1810946" cy="1839749"/>
            <a:chOff x="10135019" y="4867776"/>
            <a:chExt cx="1837909" cy="1867141"/>
          </a:xfrm>
        </p:grpSpPr>
        <p:pic>
          <p:nvPicPr>
            <p:cNvPr id="13" name="Picture 12"/>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1317253" y="5202376"/>
              <a:ext cx="633413" cy="820103"/>
            </a:xfrm>
            <a:prstGeom prst="rect">
              <a:avLst/>
            </a:prstGeom>
          </p:spPr>
        </p:pic>
        <p:pic>
          <p:nvPicPr>
            <p:cNvPr id="14" name="Picture 13"/>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0135019" y="5439004"/>
              <a:ext cx="633413" cy="820103"/>
            </a:xfrm>
            <a:prstGeom prst="rect">
              <a:avLst/>
            </a:prstGeom>
          </p:spPr>
        </p:pic>
        <p:pic>
          <p:nvPicPr>
            <p:cNvPr id="30" name="Picture 29"/>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1339515" y="5914814"/>
              <a:ext cx="633413" cy="820103"/>
            </a:xfrm>
            <a:prstGeom prst="rect">
              <a:avLst/>
            </a:prstGeom>
          </p:spPr>
        </p:pic>
        <p:pic>
          <p:nvPicPr>
            <p:cNvPr id="36" name="Picture 35"/>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0683840" y="5687879"/>
              <a:ext cx="633413" cy="820103"/>
            </a:xfrm>
            <a:prstGeom prst="rect">
              <a:avLst/>
            </a:prstGeom>
          </p:spPr>
        </p:pic>
        <p:pic>
          <p:nvPicPr>
            <p:cNvPr id="97" name="Picture 96"/>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0557157" y="4867776"/>
              <a:ext cx="633413" cy="820103"/>
            </a:xfrm>
            <a:prstGeom prst="rect">
              <a:avLst/>
            </a:prstGeom>
          </p:spPr>
        </p:pic>
      </p:grpSp>
      <p:grpSp>
        <p:nvGrpSpPr>
          <p:cNvPr id="111" name="Group 110"/>
          <p:cNvGrpSpPr/>
          <p:nvPr/>
        </p:nvGrpSpPr>
        <p:grpSpPr>
          <a:xfrm>
            <a:off x="1555891" y="102241"/>
            <a:ext cx="3481034" cy="2850300"/>
            <a:chOff x="-349394" y="-1317785"/>
            <a:chExt cx="5051921" cy="4034786"/>
          </a:xfrm>
        </p:grpSpPr>
        <p:pic>
          <p:nvPicPr>
            <p:cNvPr id="5" name="Picture 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141177" y="-1317785"/>
              <a:ext cx="1035728" cy="1340995"/>
            </a:xfrm>
            <a:prstGeom prst="rect">
              <a:avLst/>
            </a:prstGeom>
          </p:spPr>
        </p:pic>
        <p:pic>
          <p:nvPicPr>
            <p:cNvPr id="7" name="Picture 6"/>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3521592" y="-508421"/>
              <a:ext cx="633413" cy="820103"/>
            </a:xfrm>
            <a:prstGeom prst="rect">
              <a:avLst/>
            </a:prstGeom>
          </p:spPr>
        </p:pic>
        <p:pic>
          <p:nvPicPr>
            <p:cNvPr id="8" name="Picture 7"/>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325168" y="1896898"/>
              <a:ext cx="633413" cy="820103"/>
            </a:xfrm>
            <a:prstGeom prst="rect">
              <a:avLst/>
            </a:prstGeom>
          </p:spPr>
        </p:pic>
        <p:pic>
          <p:nvPicPr>
            <p:cNvPr id="10" name="Picture 9"/>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349394" y="477758"/>
              <a:ext cx="1052483" cy="1362688"/>
            </a:xfrm>
            <a:prstGeom prst="rect">
              <a:avLst/>
            </a:prstGeom>
          </p:spPr>
        </p:pic>
        <p:pic>
          <p:nvPicPr>
            <p:cNvPr id="19" name="Picture 18"/>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3400565" y="1605454"/>
              <a:ext cx="633413" cy="820103"/>
            </a:xfrm>
            <a:prstGeom prst="rect">
              <a:avLst/>
            </a:prstGeom>
          </p:spPr>
        </p:pic>
        <p:pic>
          <p:nvPicPr>
            <p:cNvPr id="26" name="Picture 25"/>
            <p:cNvPicPr>
              <a:picLocks noChangeAspect="1"/>
            </p:cNvPicPr>
            <p:nvPr/>
          </p:nvPicPr>
          <p:blipFill rotWithShape="1">
            <a:blip r:embed="rId77" cstate="print">
              <a:extLst>
                <a:ext uri="{28A0092B-C50C-407E-A947-70E740481C1C}">
                  <a14:useLocalDpi xmlns:a14="http://schemas.microsoft.com/office/drawing/2010/main" val="0"/>
                </a:ext>
              </a:extLst>
            </a:blip>
            <a:srcRect t="24095" b="27850"/>
            <a:stretch/>
          </p:blipFill>
          <p:spPr>
            <a:xfrm>
              <a:off x="2177235" y="1896096"/>
              <a:ext cx="1224697" cy="762000"/>
            </a:xfrm>
            <a:prstGeom prst="rect">
              <a:avLst/>
            </a:prstGeom>
          </p:spPr>
        </p:pic>
        <p:pic>
          <p:nvPicPr>
            <p:cNvPr id="29" name="Picture 28"/>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1432994" y="1871804"/>
              <a:ext cx="633413" cy="820103"/>
            </a:xfrm>
            <a:prstGeom prst="rect">
              <a:avLst/>
            </a:prstGeom>
          </p:spPr>
        </p:pic>
        <p:pic>
          <p:nvPicPr>
            <p:cNvPr id="46" name="Picture 45"/>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3577429" y="468552"/>
              <a:ext cx="633413" cy="820103"/>
            </a:xfrm>
            <a:prstGeom prst="rect">
              <a:avLst/>
            </a:prstGeom>
          </p:spPr>
        </p:pic>
        <p:pic>
          <p:nvPicPr>
            <p:cNvPr id="52" name="Picture 51"/>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3461779" y="1076098"/>
              <a:ext cx="633413" cy="820103"/>
            </a:xfrm>
            <a:prstGeom prst="rect">
              <a:avLst/>
            </a:prstGeom>
          </p:spPr>
        </p:pic>
        <p:pic>
          <p:nvPicPr>
            <p:cNvPr id="55" name="Picture 54"/>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24941" y="-367842"/>
              <a:ext cx="633413" cy="820103"/>
            </a:xfrm>
            <a:prstGeom prst="rect">
              <a:avLst/>
            </a:prstGeom>
          </p:spPr>
        </p:pic>
        <p:pic>
          <p:nvPicPr>
            <p:cNvPr id="66" name="Picture 6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1565273" y="-808543"/>
              <a:ext cx="633413" cy="820103"/>
            </a:xfrm>
            <a:prstGeom prst="rect">
              <a:avLst/>
            </a:prstGeom>
          </p:spPr>
        </p:pic>
        <p:pic>
          <p:nvPicPr>
            <p:cNvPr id="77" name="Picture 76"/>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2835761" y="-180486"/>
              <a:ext cx="633413" cy="820103"/>
            </a:xfrm>
            <a:prstGeom prst="rect">
              <a:avLst/>
            </a:prstGeom>
          </p:spPr>
        </p:pic>
        <p:pic>
          <p:nvPicPr>
            <p:cNvPr id="85" name="Picture 84"/>
            <p:cNvPicPr>
              <a:picLocks noChangeAspect="1"/>
            </p:cNvPicPr>
            <p:nvPr/>
          </p:nvPicPr>
          <p:blipFill rotWithShape="1">
            <a:blip r:embed="rId84" cstate="print">
              <a:extLst>
                <a:ext uri="{28A0092B-C50C-407E-A947-70E740481C1C}">
                  <a14:useLocalDpi xmlns:a14="http://schemas.microsoft.com/office/drawing/2010/main" val="0"/>
                </a:ext>
              </a:extLst>
            </a:blip>
            <a:srcRect l="-12194" t="24830" r="-1" b="28711"/>
            <a:stretch/>
          </p:blipFill>
          <p:spPr>
            <a:xfrm>
              <a:off x="2698078" y="1530140"/>
              <a:ext cx="710650" cy="381001"/>
            </a:xfrm>
            <a:prstGeom prst="rect">
              <a:avLst/>
            </a:prstGeom>
          </p:spPr>
        </p:pic>
        <p:pic>
          <p:nvPicPr>
            <p:cNvPr id="90" name="Picture 89"/>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667310" y="-945540"/>
              <a:ext cx="633413" cy="820103"/>
            </a:xfrm>
            <a:prstGeom prst="rect">
              <a:avLst/>
            </a:prstGeom>
          </p:spPr>
        </p:pic>
        <p:pic>
          <p:nvPicPr>
            <p:cNvPr id="94" name="Picture 93"/>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4069114" y="1451706"/>
              <a:ext cx="633413" cy="820103"/>
            </a:xfrm>
            <a:prstGeom prst="rect">
              <a:avLst/>
            </a:prstGeom>
          </p:spPr>
        </p:pic>
        <p:pic>
          <p:nvPicPr>
            <p:cNvPr id="98" name="Picture 97"/>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2770236" y="666047"/>
              <a:ext cx="633413" cy="820103"/>
            </a:xfrm>
            <a:prstGeom prst="rect">
              <a:avLst/>
            </a:prstGeom>
          </p:spPr>
        </p:pic>
      </p:grpSp>
      <p:grpSp>
        <p:nvGrpSpPr>
          <p:cNvPr id="106" name="Group 105"/>
          <p:cNvGrpSpPr/>
          <p:nvPr/>
        </p:nvGrpSpPr>
        <p:grpSpPr>
          <a:xfrm>
            <a:off x="5215507" y="65342"/>
            <a:ext cx="2707515" cy="2238354"/>
            <a:chOff x="6376014" y="4120678"/>
            <a:chExt cx="3324491" cy="2748420"/>
          </a:xfrm>
        </p:grpSpPr>
        <p:pic>
          <p:nvPicPr>
            <p:cNvPr id="57" name="Picture 56"/>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16" name="Picture 15"/>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28" name="Picture 27"/>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34" name="Picture 33"/>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51" name="Picture 50"/>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61" name="Picture 60"/>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64" name="Picture 63"/>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68" name="Picture 67"/>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74" name="Picture 73"/>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86" name="Picture 85"/>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99" name="Picture 98"/>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48" name="Picture 47"/>
            <p:cNvPicPr>
              <a:picLocks noChangeAspect="1"/>
            </p:cNvPicPr>
            <p:nvPr/>
          </p:nvPicPr>
          <p:blipFill>
            <a:blip r:embed="rId99"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sp>
        <p:nvSpPr>
          <p:cNvPr id="2" name="Slide Number Placeholder 1"/>
          <p:cNvSpPr>
            <a:spLocks noGrp="1"/>
          </p:cNvSpPr>
          <p:nvPr>
            <p:ph type="sldNum" sz="quarter" idx="12"/>
          </p:nvPr>
        </p:nvSpPr>
        <p:spPr/>
        <p:txBody>
          <a:bodyPr/>
          <a:lstStyle/>
          <a:p>
            <a:fld id="{1C2A276C-EC4D-4922-B3F9-3BB0ACC80E28}" type="slidenum">
              <a:rPr lang="en-US" smtClean="0"/>
              <a:t>45</a:t>
            </a:fld>
            <a:endParaRPr lang="en-US"/>
          </a:p>
        </p:txBody>
      </p:sp>
    </p:spTree>
    <p:extLst>
      <p:ext uri="{BB962C8B-B14F-4D97-AF65-F5344CB8AC3E}">
        <p14:creationId xmlns:p14="http://schemas.microsoft.com/office/powerpoint/2010/main" val="233233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9025" y="2714625"/>
            <a:ext cx="1428750" cy="142875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425" y="3515321"/>
            <a:ext cx="1428750" cy="1428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1825" y="2476500"/>
            <a:ext cx="1905000" cy="1905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425" y="1876425"/>
            <a:ext cx="1428750" cy="142875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1" y="956668"/>
            <a:ext cx="709613" cy="709613"/>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3676" y="956668"/>
            <a:ext cx="1095375" cy="1095375"/>
          </a:xfrm>
          <a:prstGeom prst="rect">
            <a:avLst/>
          </a:prstGeom>
        </p:spPr>
      </p:pic>
      <p:pic>
        <p:nvPicPr>
          <p:cNvPr id="1026" name="Picture 2" descr="C:\Users\organisciak\Dropbox\work\MSR\static_server\food-boston\thumb_132675532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81826" y="5122665"/>
            <a:ext cx="633413"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rganisciak\Dropbox\work\MSR\static_server\food-boston\thumb_1361040017.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8750" y="509647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organisciak\Dropbox\work\MSR\static_server\food-boston\thumb_136330648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2125" y="2324100"/>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organisciak\Dropbox\work\MSR\static_server\food-boston\thumb_1288236892.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2125" y="342900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organisciak\Dropbox\work\MSR\static_server\food-boston\thumb_136597996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2625" y="34290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organisciak\Dropbox\work\MSR\static_server\food-boston\thumb_132174070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775" y="17716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organisciak\Dropbox\work\MSR\static_server\food-boston\thumb_1322266297.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24589" y="5144097"/>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C2A276C-EC4D-4922-B3F9-3BB0ACC80E28}" type="slidenum">
              <a:rPr lang="en-US" smtClean="0"/>
              <a:t>46</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49199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51" y="282389"/>
            <a:ext cx="13260302" cy="6252882"/>
          </a:xfrm>
          <a:prstGeom prst="rect">
            <a:avLst/>
          </a:prstGeom>
        </p:spPr>
      </p:pic>
      <p:sp>
        <p:nvSpPr>
          <p:cNvPr id="2" name="Slide Number Placeholder 1"/>
          <p:cNvSpPr>
            <a:spLocks noGrp="1"/>
          </p:cNvSpPr>
          <p:nvPr>
            <p:ph type="sldNum" sz="quarter" idx="12"/>
          </p:nvPr>
        </p:nvSpPr>
        <p:spPr/>
        <p:txBody>
          <a:bodyPr/>
          <a:lstStyle/>
          <a:p>
            <a:fld id="{1C2A276C-EC4D-4922-B3F9-3BB0ACC80E28}" type="slidenum">
              <a:rPr lang="en-US" smtClean="0"/>
              <a:t>47</a:t>
            </a:fld>
            <a:endParaRPr lang="en-US"/>
          </a:p>
        </p:txBody>
      </p:sp>
    </p:spTree>
    <p:extLst>
      <p:ext uri="{BB962C8B-B14F-4D97-AF65-F5344CB8AC3E}">
        <p14:creationId xmlns:p14="http://schemas.microsoft.com/office/powerpoint/2010/main" val="34853084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for…</a:t>
            </a:r>
            <a:endParaRPr lang="en-US" dirty="0"/>
          </a:p>
        </p:txBody>
      </p:sp>
      <p:sp>
        <p:nvSpPr>
          <p:cNvPr id="3" name="Content Placeholder 2"/>
          <p:cNvSpPr>
            <a:spLocks noGrp="1"/>
          </p:cNvSpPr>
          <p:nvPr>
            <p:ph idx="1"/>
          </p:nvPr>
        </p:nvSpPr>
        <p:spPr/>
        <p:txBody>
          <a:bodyPr/>
          <a:lstStyle/>
          <a:p>
            <a:pPr marL="385763" indent="-385763">
              <a:buFont typeface="+mj-lt"/>
              <a:buAutoNum type="arabicPeriod"/>
            </a:pPr>
            <a:r>
              <a:rPr lang="en-US" dirty="0" smtClean="0"/>
              <a:t>Personal collections</a:t>
            </a:r>
          </a:p>
          <a:p>
            <a:pPr marL="385763" indent="-385763">
              <a:buFont typeface="+mj-lt"/>
              <a:buAutoNum type="arabicPeriod"/>
            </a:pPr>
            <a:r>
              <a:rPr lang="en-US" dirty="0" smtClean="0"/>
              <a:t>New corpora</a:t>
            </a:r>
          </a:p>
          <a:p>
            <a:pPr marL="385763" indent="-385763">
              <a:buFont typeface="+mj-lt"/>
              <a:buAutoNum type="arabicPeriod"/>
            </a:pPr>
            <a:r>
              <a:rPr lang="en-US" dirty="0" smtClean="0"/>
              <a:t>Niche information</a:t>
            </a:r>
          </a:p>
          <a:p>
            <a:pPr marL="385763" indent="-385763">
              <a:buFont typeface="+mj-lt"/>
              <a:buAutoNum type="arabicPeriod"/>
            </a:pPr>
            <a:r>
              <a:rPr lang="en-US" dirty="0" smtClean="0"/>
              <a:t>Time-dependent preferences</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48</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1011182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2650" y="1143001"/>
            <a:ext cx="7886700" cy="5033963"/>
          </a:xfrm>
        </p:spPr>
        <p:txBody>
          <a:bodyPr>
            <a:normAutofit/>
          </a:bodyPr>
          <a:lstStyle/>
          <a:p>
            <a:pPr marL="0" indent="0">
              <a:buNone/>
            </a:pPr>
            <a:r>
              <a:rPr lang="en-US" b="1" dirty="0" smtClean="0"/>
              <a:t>Research Question</a:t>
            </a:r>
          </a:p>
          <a:p>
            <a:r>
              <a:rPr lang="en-US" dirty="0" smtClean="0"/>
              <a:t>How can crowdsourcing be applied to subjective data?</a:t>
            </a:r>
            <a:endParaRPr lang="en-US" dirty="0"/>
          </a:p>
          <a:p>
            <a:pPr marL="0" indent="0">
              <a:buNone/>
            </a:pPr>
            <a:endParaRPr lang="en-US" b="1" dirty="0" smtClean="0"/>
          </a:p>
          <a:p>
            <a:pPr marL="0" indent="0">
              <a:buNone/>
            </a:pPr>
            <a:r>
              <a:rPr lang="en-US" b="1" dirty="0" smtClean="0"/>
              <a:t>Approach</a:t>
            </a:r>
          </a:p>
          <a:p>
            <a:r>
              <a:rPr lang="en-US" dirty="0" smtClean="0"/>
              <a:t>Introduce two approaches to personalized crowdsourcing – </a:t>
            </a:r>
            <a:r>
              <a:rPr lang="en-US" b="1" dirty="0" smtClean="0"/>
              <a:t>taste-matching</a:t>
            </a:r>
            <a:r>
              <a:rPr lang="en-US" dirty="0" smtClean="0"/>
              <a:t> and </a:t>
            </a:r>
            <a:r>
              <a:rPr lang="en-US" b="1" dirty="0" smtClean="0"/>
              <a:t>taste-grokking</a:t>
            </a:r>
          </a:p>
          <a:p>
            <a:r>
              <a:rPr lang="en-US" dirty="0" smtClean="0"/>
              <a:t>Evaluate them against multiple tasks and task types</a:t>
            </a:r>
          </a:p>
          <a:p>
            <a:pPr marL="0" indent="0">
              <a:buNone/>
            </a:pPr>
            <a:endParaRPr lang="en-US" dirty="0" smtClean="0"/>
          </a:p>
          <a:p>
            <a:pPr marL="0" indent="0">
              <a:buNone/>
            </a:pPr>
            <a:r>
              <a:rPr lang="en-US" b="1" dirty="0" smtClean="0"/>
              <a:t>Scope</a:t>
            </a:r>
          </a:p>
          <a:p>
            <a:pPr marL="0" indent="0">
              <a:buNone/>
            </a:pPr>
            <a:r>
              <a:rPr lang="en-US" dirty="0" smtClean="0"/>
              <a:t>Paid crowdsourcing via Mechanical Turk</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49</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8192013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Types of 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7" name="Oval 36"/>
          <p:cNvSpPr>
            <a:spLocks noChangeAspect="1"/>
          </p:cNvSpPr>
          <p:nvPr/>
        </p:nvSpPr>
        <p:spPr>
          <a:xfrm>
            <a:off x="401177" y="1653911"/>
            <a:ext cx="1851289" cy="18512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8" name="Oval 47"/>
          <p:cNvSpPr>
            <a:spLocks noChangeAspect="1"/>
          </p:cNvSpPr>
          <p:nvPr/>
        </p:nvSpPr>
        <p:spPr>
          <a:xfrm>
            <a:off x="6635465" y="1431360"/>
            <a:ext cx="2180833" cy="21808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
        <p:nvSpPr>
          <p:cNvPr id="2" name="TextBox 1"/>
          <p:cNvSpPr txBox="1"/>
          <p:nvPr/>
        </p:nvSpPr>
        <p:spPr>
          <a:xfrm>
            <a:off x="1307582" y="6416567"/>
            <a:ext cx="7684018" cy="307777"/>
          </a:xfrm>
          <a:prstGeom prst="rect">
            <a:avLst/>
          </a:prstGeom>
          <a:noFill/>
        </p:spPr>
        <p:txBody>
          <a:bodyPr wrap="square" rtlCol="0">
            <a:spAutoFit/>
          </a:bodyPr>
          <a:lstStyle/>
          <a:p>
            <a:r>
              <a:rPr lang="en-US" sz="1400" dirty="0" smtClean="0">
                <a:solidFill>
                  <a:srgbClr val="75436E"/>
                </a:solidFill>
                <a:latin typeface="FontAwesome" pitchFamily="50" charset="0"/>
              </a:rPr>
              <a:t></a:t>
            </a:r>
            <a:r>
              <a:rPr lang="en-US" sz="1400" dirty="0">
                <a:solidFill>
                  <a:srgbClr val="75436E"/>
                </a:solidFill>
              </a:rPr>
              <a:t> More in chapter: </a:t>
            </a:r>
            <a:r>
              <a:rPr lang="en-US" sz="1400" i="1" dirty="0">
                <a:solidFill>
                  <a:srgbClr val="75436E"/>
                </a:solidFill>
              </a:rPr>
              <a:t>Design Facets of Crowdsourcing: A Typology for Information Science</a:t>
            </a:r>
          </a:p>
        </p:txBody>
      </p:sp>
    </p:spTree>
    <p:extLst>
      <p:ext uri="{BB962C8B-B14F-4D97-AF65-F5344CB8AC3E}">
        <p14:creationId xmlns:p14="http://schemas.microsoft.com/office/powerpoint/2010/main" val="810329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60718" y="2506168"/>
            <a:ext cx="7886700" cy="421930"/>
          </a:xfrm>
        </p:spPr>
        <p:txBody>
          <a:bodyPr>
            <a:normAutofit fontScale="92500"/>
          </a:bodyPr>
          <a:lstStyle/>
          <a:p>
            <a:pPr marL="0" indent="0" algn="ctr">
              <a:buNone/>
            </a:pPr>
            <a:r>
              <a:rPr lang="en-US" dirty="0"/>
              <a:t>We </a:t>
            </a:r>
            <a:r>
              <a:rPr lang="en-US" dirty="0" smtClean="0"/>
              <a:t>show  that crowdsourcing is useful for personalization  </a:t>
            </a:r>
            <a:endParaRPr lang="en-US" dirty="0"/>
          </a:p>
        </p:txBody>
      </p:sp>
      <p:grpSp>
        <p:nvGrpSpPr>
          <p:cNvPr id="6" name="Group 5"/>
          <p:cNvGrpSpPr/>
          <p:nvPr/>
        </p:nvGrpSpPr>
        <p:grpSpPr>
          <a:xfrm>
            <a:off x="3544172" y="2358508"/>
            <a:ext cx="3168396" cy="1192296"/>
            <a:chOff x="3105940" y="2125538"/>
            <a:chExt cx="4224527" cy="1589727"/>
          </a:xfrm>
        </p:grpSpPr>
        <p:sp>
          <p:nvSpPr>
            <p:cNvPr id="4" name="Rectangle 3"/>
            <p:cNvSpPr/>
            <p:nvPr/>
          </p:nvSpPr>
          <p:spPr>
            <a:xfrm>
              <a:off x="5707801" y="3315156"/>
              <a:ext cx="1622666" cy="400109"/>
            </a:xfrm>
            <a:prstGeom prst="rect">
              <a:avLst/>
            </a:prstGeom>
          </p:spPr>
          <p:txBody>
            <a:bodyPr wrap="none">
              <a:spAutoFit/>
            </a:bodyPr>
            <a:lstStyle/>
            <a:p>
              <a:pPr algn="ctr"/>
              <a:r>
                <a:rPr lang="en-US" sz="1350" dirty="0"/>
                <a:t>† Spoiler alert</a:t>
              </a:r>
            </a:p>
          </p:txBody>
        </p:sp>
        <p:sp>
          <p:nvSpPr>
            <p:cNvPr id="5" name="Rectangle 4"/>
            <p:cNvSpPr/>
            <p:nvPr/>
          </p:nvSpPr>
          <p:spPr>
            <a:xfrm>
              <a:off x="3105940" y="2125538"/>
              <a:ext cx="442856" cy="553997"/>
            </a:xfrm>
            <a:prstGeom prst="rect">
              <a:avLst/>
            </a:prstGeom>
          </p:spPr>
          <p:txBody>
            <a:bodyPr wrap="none">
              <a:spAutoFit/>
            </a:bodyPr>
            <a:lstStyle/>
            <a:p>
              <a:r>
                <a:rPr lang="en-US" sz="2100" dirty="0"/>
                <a:t>†</a:t>
              </a:r>
            </a:p>
          </p:txBody>
        </p:sp>
      </p:grpSp>
      <p:grpSp>
        <p:nvGrpSpPr>
          <p:cNvPr id="10" name="Group 9"/>
          <p:cNvGrpSpPr/>
          <p:nvPr/>
        </p:nvGrpSpPr>
        <p:grpSpPr>
          <a:xfrm>
            <a:off x="4513442" y="2419468"/>
            <a:ext cx="5436564" cy="1431418"/>
            <a:chOff x="4006540" y="2105218"/>
            <a:chExt cx="7248753" cy="1908556"/>
          </a:xfrm>
        </p:grpSpPr>
        <p:sp>
          <p:nvSpPr>
            <p:cNvPr id="7" name="Rectangle 6"/>
            <p:cNvSpPr/>
            <p:nvPr/>
          </p:nvSpPr>
          <p:spPr>
            <a:xfrm>
              <a:off x="10806024" y="2105218"/>
              <a:ext cx="449269" cy="553997"/>
            </a:xfrm>
            <a:prstGeom prst="rect">
              <a:avLst/>
            </a:prstGeom>
          </p:spPr>
          <p:txBody>
            <a:bodyPr wrap="none">
              <a:spAutoFit/>
            </a:bodyPr>
            <a:lstStyle/>
            <a:p>
              <a:r>
                <a:rPr lang="en-US" sz="2100" dirty="0"/>
                <a:t>‡</a:t>
              </a:r>
            </a:p>
          </p:txBody>
        </p:sp>
        <p:sp>
          <p:nvSpPr>
            <p:cNvPr id="8" name="Rectangle 7"/>
            <p:cNvSpPr/>
            <p:nvPr/>
          </p:nvSpPr>
          <p:spPr>
            <a:xfrm>
              <a:off x="4006540" y="3613665"/>
              <a:ext cx="4178923" cy="400109"/>
            </a:xfrm>
            <a:prstGeom prst="rect">
              <a:avLst/>
            </a:prstGeom>
          </p:spPr>
          <p:txBody>
            <a:bodyPr wrap="none">
              <a:spAutoFit/>
            </a:bodyPr>
            <a:lstStyle/>
            <a:p>
              <a:pPr algn="ctr"/>
              <a:r>
                <a:rPr lang="en-US" sz="1350" dirty="0"/>
                <a:t>‡ with </a:t>
              </a:r>
              <a:r>
                <a:rPr lang="en-US" sz="1350" dirty="0"/>
                <a:t>nuances </a:t>
              </a:r>
              <a:r>
                <a:rPr lang="en-US" sz="1350" dirty="0"/>
                <a:t>– this is where we help!</a:t>
              </a:r>
            </a:p>
          </p:txBody>
        </p:sp>
      </p:grpSp>
      <p:sp>
        <p:nvSpPr>
          <p:cNvPr id="2" name="Slide Number Placeholder 1"/>
          <p:cNvSpPr>
            <a:spLocks noGrp="1"/>
          </p:cNvSpPr>
          <p:nvPr>
            <p:ph type="sldNum" sz="quarter" idx="12"/>
          </p:nvPr>
        </p:nvSpPr>
        <p:spPr/>
        <p:txBody>
          <a:bodyPr/>
          <a:lstStyle/>
          <a:p>
            <a:fld id="{1C2A276C-EC4D-4922-B3F9-3BB0ACC80E28}" type="slidenum">
              <a:rPr lang="en-US" smtClean="0"/>
              <a:t>50</a:t>
            </a:fld>
            <a:endParaRPr lang="en-US"/>
          </a:p>
        </p:txBody>
      </p:sp>
      <p:sp>
        <p:nvSpPr>
          <p:cNvPr id="9" name="Footer Placeholder 8"/>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7774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041113" y="2003997"/>
            <a:ext cx="6175998" cy="1049806"/>
            <a:chOff x="2022817" y="1528996"/>
            <a:chExt cx="8234664" cy="1399741"/>
          </a:xfrm>
        </p:grpSpPr>
        <p:sp>
          <p:nvSpPr>
            <p:cNvPr id="4" name="Rectangle 3"/>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Folded Corner 4"/>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4" name="Group 33"/>
            <p:cNvGrpSpPr/>
            <p:nvPr/>
          </p:nvGrpSpPr>
          <p:grpSpPr>
            <a:xfrm>
              <a:off x="6400406" y="1850311"/>
              <a:ext cx="3857075" cy="839450"/>
              <a:chOff x="6400406" y="3581696"/>
              <a:chExt cx="3857075" cy="839450"/>
            </a:xfrm>
            <a:solidFill>
              <a:schemeClr val="bg1"/>
            </a:solidFill>
          </p:grpSpPr>
          <p:sp>
            <p:nvSpPr>
              <p:cNvPr id="35" name="Folded Corner 34"/>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6" name="Folded Corner 35"/>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7" name="Folded Corner 36"/>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Folded Corner 37"/>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93" name="Group 92"/>
          <p:cNvGrpSpPr/>
          <p:nvPr/>
        </p:nvGrpSpPr>
        <p:grpSpPr>
          <a:xfrm>
            <a:off x="6548452" y="2863221"/>
            <a:ext cx="2439195" cy="867746"/>
            <a:chOff x="6699268" y="2674628"/>
            <a:chExt cx="3252260" cy="1156994"/>
          </a:xfrm>
        </p:grpSpPr>
        <p:sp>
          <p:nvSpPr>
            <p:cNvPr id="78" name="Up Arrow 77"/>
            <p:cNvSpPr/>
            <p:nvPr/>
          </p:nvSpPr>
          <p:spPr>
            <a:xfrm>
              <a:off x="6699268"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1" name="Up Arrow 80"/>
            <p:cNvSpPr/>
            <p:nvPr/>
          </p:nvSpPr>
          <p:spPr>
            <a:xfrm>
              <a:off x="7696143"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2" name="Up Arrow 81"/>
            <p:cNvSpPr/>
            <p:nvPr/>
          </p:nvSpPr>
          <p:spPr>
            <a:xfrm>
              <a:off x="8701282"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3" name="Up Arrow 82"/>
            <p:cNvSpPr/>
            <p:nvPr/>
          </p:nvSpPr>
          <p:spPr>
            <a:xfrm>
              <a:off x="9698157"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4" name="Up Arrow 83"/>
            <p:cNvSpPr/>
            <p:nvPr/>
          </p:nvSpPr>
          <p:spPr>
            <a:xfrm>
              <a:off x="6699268"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Up Arrow 84"/>
            <p:cNvSpPr/>
            <p:nvPr/>
          </p:nvSpPr>
          <p:spPr>
            <a:xfrm>
              <a:off x="7696143"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6" name="Up Arrow 85"/>
            <p:cNvSpPr/>
            <p:nvPr/>
          </p:nvSpPr>
          <p:spPr>
            <a:xfrm>
              <a:off x="8701282"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Up Arrow 86"/>
            <p:cNvSpPr/>
            <p:nvPr/>
          </p:nvSpPr>
          <p:spPr>
            <a:xfrm>
              <a:off x="9698157"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0" name="Group 49"/>
          <p:cNvGrpSpPr/>
          <p:nvPr/>
        </p:nvGrpSpPr>
        <p:grpSpPr>
          <a:xfrm>
            <a:off x="2547283" y="3856739"/>
            <a:ext cx="325217" cy="604682"/>
            <a:chOff x="650789" y="2835876"/>
            <a:chExt cx="774357" cy="1439777"/>
          </a:xfrm>
          <a:solidFill>
            <a:schemeClr val="bg1">
              <a:lumMod val="65000"/>
            </a:schemeClr>
          </a:solidFill>
        </p:grpSpPr>
        <p:sp>
          <p:nvSpPr>
            <p:cNvPr id="51" name="Flowchart: Delay 5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2" name="Oval 5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3" name="Group 52"/>
          <p:cNvGrpSpPr/>
          <p:nvPr/>
        </p:nvGrpSpPr>
        <p:grpSpPr>
          <a:xfrm>
            <a:off x="2025084" y="3856739"/>
            <a:ext cx="325217" cy="604682"/>
            <a:chOff x="650789" y="2835876"/>
            <a:chExt cx="774357" cy="1439777"/>
          </a:xfrm>
          <a:solidFill>
            <a:schemeClr val="bg1">
              <a:lumMod val="75000"/>
            </a:schemeClr>
          </a:solidFill>
        </p:grpSpPr>
        <p:sp>
          <p:nvSpPr>
            <p:cNvPr id="54" name="Flowchart: Delay 5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Oval 5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 name="Title 1"/>
          <p:cNvSpPr>
            <a:spLocks noGrp="1"/>
          </p:cNvSpPr>
          <p:nvPr>
            <p:ph type="title"/>
          </p:nvPr>
        </p:nvSpPr>
        <p:spPr/>
        <p:txBody>
          <a:bodyPr/>
          <a:lstStyle/>
          <a:p>
            <a:r>
              <a:rPr lang="en-US" dirty="0" smtClean="0"/>
              <a:t>Taste-matching</a:t>
            </a:r>
            <a:endParaRPr lang="en-US" dirty="0"/>
          </a:p>
        </p:txBody>
      </p:sp>
      <p:grpSp>
        <p:nvGrpSpPr>
          <p:cNvPr id="42" name="Group 41"/>
          <p:cNvGrpSpPr/>
          <p:nvPr/>
        </p:nvGrpSpPr>
        <p:grpSpPr>
          <a:xfrm>
            <a:off x="3261433" y="2341121"/>
            <a:ext cx="2695769" cy="427530"/>
            <a:chOff x="2316576" y="1978495"/>
            <a:chExt cx="3594358" cy="570040"/>
          </a:xfrm>
        </p:grpSpPr>
        <p:sp>
          <p:nvSpPr>
            <p:cNvPr id="21" name="Smiley Face 2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2" name="Smiley Face 2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3" name="Smiley Face 2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4" name="Smiley Face 2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43" name="Group 42"/>
          <p:cNvGrpSpPr/>
          <p:nvPr/>
        </p:nvGrpSpPr>
        <p:grpSpPr>
          <a:xfrm>
            <a:off x="3041113" y="3486600"/>
            <a:ext cx="6175998" cy="1049806"/>
            <a:chOff x="2022817" y="3266902"/>
            <a:chExt cx="8234664" cy="1399741"/>
          </a:xfrm>
        </p:grpSpPr>
        <p:grpSp>
          <p:nvGrpSpPr>
            <p:cNvPr id="19" name="Group 18"/>
            <p:cNvGrpSpPr/>
            <p:nvPr/>
          </p:nvGrpSpPr>
          <p:grpSpPr>
            <a:xfrm>
              <a:off x="2022817" y="3266902"/>
              <a:ext cx="4213092" cy="1399741"/>
              <a:chOff x="2022817" y="3266902"/>
              <a:chExt cx="4213092" cy="1399741"/>
            </a:xfrm>
          </p:grpSpPr>
          <p:sp>
            <p:nvSpPr>
              <p:cNvPr id="9" name="Rectangle 8"/>
              <p:cNvSpPr/>
              <p:nvPr/>
            </p:nvSpPr>
            <p:spPr>
              <a:xfrm>
                <a:off x="2022817" y="3266902"/>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Folded Corner 9"/>
              <p:cNvSpPr/>
              <p:nvPr/>
            </p:nvSpPr>
            <p:spPr>
              <a:xfrm>
                <a:off x="218856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Folded Corner 10"/>
              <p:cNvSpPr/>
              <p:nvPr/>
            </p:nvSpPr>
            <p:spPr>
              <a:xfrm>
                <a:off x="3195403"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4202242"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5206189"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0" name="Group 19"/>
            <p:cNvGrpSpPr/>
            <p:nvPr/>
          </p:nvGrpSpPr>
          <p:grpSpPr>
            <a:xfrm>
              <a:off x="6400406" y="3581696"/>
              <a:ext cx="3857075" cy="839450"/>
              <a:chOff x="6400406" y="3581696"/>
              <a:chExt cx="3857075" cy="839450"/>
            </a:xfrm>
          </p:grpSpPr>
          <p:sp>
            <p:nvSpPr>
              <p:cNvPr id="14" name="Folded Corner 13"/>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Folded Corner 14"/>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Folded Corner 15"/>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 name="Folded Corner 16"/>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6" name="Smiley Face 25"/>
            <p:cNvSpPr/>
            <p:nvPr/>
          </p:nvSpPr>
          <p:spPr>
            <a:xfrm>
              <a:off x="2316576"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7" name="Smiley Face 26"/>
            <p:cNvSpPr/>
            <p:nvPr/>
          </p:nvSpPr>
          <p:spPr>
            <a:xfrm>
              <a:off x="3324914"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8" name="Smiley Face 27"/>
            <p:cNvSpPr/>
            <p:nvPr/>
          </p:nvSpPr>
          <p:spPr>
            <a:xfrm>
              <a:off x="4328861"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9" name="Smiley Face 28"/>
            <p:cNvSpPr/>
            <p:nvPr/>
          </p:nvSpPr>
          <p:spPr>
            <a:xfrm>
              <a:off x="5340894"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0" name="Smiley Face 29"/>
            <p:cNvSpPr/>
            <p:nvPr/>
          </p:nvSpPr>
          <p:spPr>
            <a:xfrm>
              <a:off x="6519460" y="3705613"/>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1" name="Smiley Face 30"/>
            <p:cNvSpPr/>
            <p:nvPr/>
          </p:nvSpPr>
          <p:spPr>
            <a:xfrm>
              <a:off x="7527798"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8531745"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9543778"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46" name="Group 45"/>
          <p:cNvGrpSpPr/>
          <p:nvPr/>
        </p:nvGrpSpPr>
        <p:grpSpPr>
          <a:xfrm>
            <a:off x="2286184" y="3776633"/>
            <a:ext cx="325217" cy="604682"/>
            <a:chOff x="650789" y="2835876"/>
            <a:chExt cx="774357" cy="1439777"/>
          </a:xfrm>
        </p:grpSpPr>
        <p:sp>
          <p:nvSpPr>
            <p:cNvPr id="44" name="Flowchart: Delay 4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5" name="Oval 4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7" name="Group 46"/>
          <p:cNvGrpSpPr/>
          <p:nvPr/>
        </p:nvGrpSpPr>
        <p:grpSpPr>
          <a:xfrm>
            <a:off x="2311959" y="2257436"/>
            <a:ext cx="325217" cy="604682"/>
            <a:chOff x="650789" y="2835876"/>
            <a:chExt cx="774357" cy="1439777"/>
          </a:xfrm>
        </p:grpSpPr>
        <p:sp>
          <p:nvSpPr>
            <p:cNvPr id="48" name="Flowchart: Delay 4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Oval 4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56" name="TextBox 55"/>
          <p:cNvSpPr txBox="1"/>
          <p:nvPr/>
        </p:nvSpPr>
        <p:spPr>
          <a:xfrm>
            <a:off x="2043619" y="1973105"/>
            <a:ext cx="908936" cy="507831"/>
          </a:xfrm>
          <a:prstGeom prst="rect">
            <a:avLst/>
          </a:prstGeom>
          <a:noFill/>
        </p:spPr>
        <p:txBody>
          <a:bodyPr wrap="square" rtlCol="0">
            <a:spAutoFit/>
          </a:bodyPr>
          <a:lstStyle/>
          <a:p>
            <a:r>
              <a:rPr lang="en-US" sz="1350" dirty="0"/>
              <a:t>Requester</a:t>
            </a:r>
          </a:p>
        </p:txBody>
      </p:sp>
      <p:sp>
        <p:nvSpPr>
          <p:cNvPr id="57" name="TextBox 56"/>
          <p:cNvSpPr txBox="1"/>
          <p:nvPr/>
        </p:nvSpPr>
        <p:spPr>
          <a:xfrm>
            <a:off x="1866641" y="3499635"/>
            <a:ext cx="1197176" cy="507831"/>
          </a:xfrm>
          <a:prstGeom prst="rect">
            <a:avLst/>
          </a:prstGeom>
          <a:noFill/>
        </p:spPr>
        <p:txBody>
          <a:bodyPr wrap="square" rtlCol="0">
            <a:spAutoFit/>
          </a:bodyPr>
          <a:lstStyle/>
          <a:p>
            <a:r>
              <a:rPr lang="en-US" sz="1350" dirty="0"/>
              <a:t>Crowd Worker</a:t>
            </a:r>
          </a:p>
        </p:txBody>
      </p:sp>
      <p:grpSp>
        <p:nvGrpSpPr>
          <p:cNvPr id="75" name="Group 74"/>
          <p:cNvGrpSpPr/>
          <p:nvPr/>
        </p:nvGrpSpPr>
        <p:grpSpPr>
          <a:xfrm>
            <a:off x="6200933" y="2528901"/>
            <a:ext cx="2042202" cy="1482603"/>
            <a:chOff x="6235907" y="2228867"/>
            <a:chExt cx="2722935" cy="1976804"/>
          </a:xfrm>
        </p:grpSpPr>
        <mc:AlternateContent xmlns:mc="http://schemas.openxmlformats.org/markup-compatibility/2006" xmlns:a14="http://schemas.microsoft.com/office/drawing/2010/main">
          <mc:Choice Requires="a14">
            <p:sp>
              <p:nvSpPr>
                <p:cNvPr id="60" name="TextBox 59"/>
                <p:cNvSpPr txBox="1"/>
                <p:nvPr/>
              </p:nvSpPr>
              <p:spPr>
                <a:xfrm>
                  <a:off x="6465510" y="3091234"/>
                  <a:ext cx="2493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𝑠𝑖𝑚</m:t>
                        </m:r>
                        <m:r>
                          <a:rPr lang="en-US" sz="1350" i="1">
                            <a:latin typeface="Cambria Math" panose="02040503050406030204" pitchFamily="18" charset="0"/>
                          </a:rPr>
                          <m:t>(</m:t>
                        </m:r>
                        <m:r>
                          <a:rPr lang="en-US" sz="1350" i="1">
                            <a:latin typeface="Cambria Math" panose="02040503050406030204" pitchFamily="18" charset="0"/>
                          </a:rPr>
                          <m:t>𝑟𝑒𝑞𝑢𝑒𝑠𝑡𝑒𝑟</m:t>
                        </m:r>
                        <m:r>
                          <a:rPr lang="en-US" sz="1350" i="1">
                            <a:latin typeface="Cambria Math" panose="02040503050406030204" pitchFamily="18" charset="0"/>
                          </a:rPr>
                          <m:t>, </m:t>
                        </m:r>
                        <m:r>
                          <a:rPr lang="en-US" sz="1350" i="1">
                            <a:latin typeface="Cambria Math" panose="02040503050406030204" pitchFamily="18" charset="0"/>
                          </a:rPr>
                          <m:t>𝑤𝑜𝑟𝑘𝑒𝑟</m:t>
                        </m:r>
                        <m:r>
                          <a:rPr lang="en-US" sz="1350" i="1">
                            <a:latin typeface="Cambria Math" panose="02040503050406030204" pitchFamily="18" charset="0"/>
                          </a:rPr>
                          <m:t>)</m:t>
                        </m:r>
                      </m:oMath>
                    </m:oMathPara>
                  </a14:m>
                  <a:endParaRPr lang="en-US" sz="1350" dirty="0"/>
                </a:p>
              </p:txBody>
            </p:sp>
          </mc:Choice>
          <mc:Fallback xmlns="">
            <p:sp>
              <p:nvSpPr>
                <p:cNvPr id="60" name="TextBox 59"/>
                <p:cNvSpPr txBox="1">
                  <a:spLocks noRot="1" noChangeAspect="1" noMove="1" noResize="1" noEditPoints="1" noAdjustHandles="1" noChangeArrowheads="1" noChangeShapeType="1" noTextEdit="1"/>
                </p:cNvSpPr>
                <p:nvPr/>
              </p:nvSpPr>
              <p:spPr>
                <a:xfrm>
                  <a:off x="6465510" y="3091234"/>
                  <a:ext cx="2493332" cy="276999"/>
                </a:xfrm>
                <a:prstGeom prst="rect">
                  <a:avLst/>
                </a:prstGeom>
                <a:blipFill rotWithShape="0">
                  <a:blip r:embed="rId3"/>
                  <a:stretch>
                    <a:fillRect l="-1954" t="-2941" r="-2932" b="-32353"/>
                  </a:stretch>
                </a:blipFill>
              </p:spPr>
              <p:txBody>
                <a:bodyPr/>
                <a:lstStyle/>
                <a:p>
                  <a:r>
                    <a:rPr lang="en-US">
                      <a:noFill/>
                    </a:rPr>
                    <a:t> </a:t>
                  </a:r>
                </a:p>
              </p:txBody>
            </p:sp>
          </mc:Fallback>
        </mc:AlternateContent>
        <p:cxnSp>
          <p:nvCxnSpPr>
            <p:cNvPr id="62" name="Straight Arrow Connector 61"/>
            <p:cNvCxnSpPr>
              <a:stCxn id="4" idx="3"/>
              <a:endCxn id="60" idx="0"/>
            </p:cNvCxnSpPr>
            <p:nvPr/>
          </p:nvCxnSpPr>
          <p:spPr>
            <a:xfrm>
              <a:off x="6235908" y="2228867"/>
              <a:ext cx="1476269" cy="8623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9" idx="3"/>
              <a:endCxn id="60" idx="2"/>
            </p:cNvCxnSpPr>
            <p:nvPr/>
          </p:nvCxnSpPr>
          <p:spPr>
            <a:xfrm flipV="1">
              <a:off x="6235907" y="3368232"/>
              <a:ext cx="1476270" cy="8374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3" name="Slide Number Placeholder 2"/>
          <p:cNvSpPr>
            <a:spLocks noGrp="1"/>
          </p:cNvSpPr>
          <p:nvPr>
            <p:ph type="sldNum" sz="quarter" idx="12"/>
          </p:nvPr>
        </p:nvSpPr>
        <p:spPr/>
        <p:txBody>
          <a:bodyPr/>
          <a:lstStyle/>
          <a:p>
            <a:fld id="{1C2A276C-EC4D-4922-B3F9-3BB0ACC80E28}" type="slidenum">
              <a:rPr lang="en-US" smtClean="0"/>
              <a:t>51</a:t>
            </a:fld>
            <a:endParaRPr lang="en-US"/>
          </a:p>
        </p:txBody>
      </p:sp>
      <p:sp>
        <p:nvSpPr>
          <p:cNvPr id="18" name="Footer Placeholder 17"/>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3973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loud 86"/>
          <p:cNvSpPr/>
          <p:nvPr/>
        </p:nvSpPr>
        <p:spPr>
          <a:xfrm>
            <a:off x="4116770" y="3569966"/>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1" name="Group 70"/>
          <p:cNvGrpSpPr/>
          <p:nvPr/>
        </p:nvGrpSpPr>
        <p:grpSpPr>
          <a:xfrm>
            <a:off x="6324305" y="3723118"/>
            <a:ext cx="2892806" cy="629588"/>
            <a:chOff x="6400406" y="3837633"/>
            <a:chExt cx="3857075" cy="839450"/>
          </a:xfrm>
        </p:grpSpPr>
        <p:sp>
          <p:nvSpPr>
            <p:cNvPr id="67" name="Folded Corner 66"/>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olded Corner 67"/>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olded Corner 68"/>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olded Corner 69"/>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 name="Title 1"/>
          <p:cNvSpPr>
            <a:spLocks noGrp="1"/>
          </p:cNvSpPr>
          <p:nvPr>
            <p:ph type="title"/>
          </p:nvPr>
        </p:nvSpPr>
        <p:spPr/>
        <p:txBody>
          <a:bodyPr/>
          <a:lstStyle/>
          <a:p>
            <a:r>
              <a:rPr lang="en-US" dirty="0" smtClean="0"/>
              <a:t>Taste-Grokking</a:t>
            </a:r>
            <a:endParaRPr lang="en-US" dirty="0"/>
          </a:p>
        </p:txBody>
      </p:sp>
      <p:grpSp>
        <p:nvGrpSpPr>
          <p:cNvPr id="4" name="Group 3"/>
          <p:cNvGrpSpPr/>
          <p:nvPr/>
        </p:nvGrpSpPr>
        <p:grpSpPr>
          <a:xfrm>
            <a:off x="3041113" y="2003997"/>
            <a:ext cx="6175998" cy="1049806"/>
            <a:chOff x="2022817" y="1528996"/>
            <a:chExt cx="8234664" cy="1399741"/>
          </a:xfrm>
        </p:grpSpPr>
        <p:sp>
          <p:nvSpPr>
            <p:cNvPr id="5" name="Rectangle 4"/>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olded Corner 8"/>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6400406" y="1850311"/>
              <a:ext cx="3857075" cy="839450"/>
              <a:chOff x="6400406" y="3581696"/>
              <a:chExt cx="3857075" cy="839450"/>
            </a:xfrm>
            <a:solidFill>
              <a:schemeClr val="bg1"/>
            </a:solidFill>
          </p:grpSpPr>
          <p:sp>
            <p:nvSpPr>
              <p:cNvPr id="11" name="Folded Corner 10"/>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4" name="Group 23"/>
          <p:cNvGrpSpPr/>
          <p:nvPr/>
        </p:nvGrpSpPr>
        <p:grpSpPr>
          <a:xfrm>
            <a:off x="3920553" y="3856739"/>
            <a:ext cx="325217" cy="604682"/>
            <a:chOff x="650789" y="2835876"/>
            <a:chExt cx="774357" cy="1439777"/>
          </a:xfrm>
          <a:solidFill>
            <a:schemeClr val="bg1">
              <a:lumMod val="65000"/>
            </a:schemeClr>
          </a:solidFill>
        </p:grpSpPr>
        <p:sp>
          <p:nvSpPr>
            <p:cNvPr id="25" name="Flowchart: Delay 24"/>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7" name="Group 26"/>
          <p:cNvGrpSpPr/>
          <p:nvPr/>
        </p:nvGrpSpPr>
        <p:grpSpPr>
          <a:xfrm>
            <a:off x="3398354" y="3856739"/>
            <a:ext cx="325217" cy="604682"/>
            <a:chOff x="650789" y="2835876"/>
            <a:chExt cx="774357" cy="1439777"/>
          </a:xfrm>
          <a:solidFill>
            <a:schemeClr val="bg1">
              <a:lumMod val="75000"/>
            </a:schemeClr>
          </a:solidFill>
        </p:grpSpPr>
        <p:sp>
          <p:nvSpPr>
            <p:cNvPr id="28" name="Flowchart: Delay 2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Oval 2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0" name="Group 29"/>
          <p:cNvGrpSpPr/>
          <p:nvPr/>
        </p:nvGrpSpPr>
        <p:grpSpPr>
          <a:xfrm>
            <a:off x="3261433" y="2341121"/>
            <a:ext cx="2695769" cy="427530"/>
            <a:chOff x="2316576" y="1978495"/>
            <a:chExt cx="3594358" cy="570040"/>
          </a:xfrm>
        </p:grpSpPr>
        <p:sp>
          <p:nvSpPr>
            <p:cNvPr id="31" name="Smiley Face 3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4" name="Smiley Face 3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55" name="Group 54"/>
          <p:cNvGrpSpPr/>
          <p:nvPr/>
        </p:nvGrpSpPr>
        <p:grpSpPr>
          <a:xfrm>
            <a:off x="3659454" y="3776633"/>
            <a:ext cx="325217" cy="604682"/>
            <a:chOff x="650789" y="2835876"/>
            <a:chExt cx="774357" cy="1439777"/>
          </a:xfrm>
        </p:grpSpPr>
        <p:sp>
          <p:nvSpPr>
            <p:cNvPr id="56" name="Flowchart: Delay 5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8" name="Group 57"/>
          <p:cNvGrpSpPr/>
          <p:nvPr/>
        </p:nvGrpSpPr>
        <p:grpSpPr>
          <a:xfrm>
            <a:off x="2311959" y="2257436"/>
            <a:ext cx="325217" cy="604682"/>
            <a:chOff x="650789" y="2835876"/>
            <a:chExt cx="774357" cy="1439777"/>
          </a:xfrm>
        </p:grpSpPr>
        <p:sp>
          <p:nvSpPr>
            <p:cNvPr id="59" name="Flowchart: Delay 5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Oval 5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1" name="TextBox 60"/>
          <p:cNvSpPr txBox="1"/>
          <p:nvPr/>
        </p:nvSpPr>
        <p:spPr>
          <a:xfrm>
            <a:off x="2043619" y="1973105"/>
            <a:ext cx="908936" cy="507831"/>
          </a:xfrm>
          <a:prstGeom prst="rect">
            <a:avLst/>
          </a:prstGeom>
          <a:noFill/>
        </p:spPr>
        <p:txBody>
          <a:bodyPr wrap="square" rtlCol="0">
            <a:spAutoFit/>
          </a:bodyPr>
          <a:lstStyle/>
          <a:p>
            <a:r>
              <a:rPr lang="en-US" sz="1350" dirty="0"/>
              <a:t>Requester</a:t>
            </a:r>
          </a:p>
        </p:txBody>
      </p:sp>
      <p:sp>
        <p:nvSpPr>
          <p:cNvPr id="62" name="TextBox 61"/>
          <p:cNvSpPr txBox="1"/>
          <p:nvPr/>
        </p:nvSpPr>
        <p:spPr>
          <a:xfrm>
            <a:off x="2250592" y="3984222"/>
            <a:ext cx="1197176" cy="507831"/>
          </a:xfrm>
          <a:prstGeom prst="rect">
            <a:avLst/>
          </a:prstGeom>
          <a:noFill/>
        </p:spPr>
        <p:txBody>
          <a:bodyPr wrap="square" rtlCol="0">
            <a:spAutoFit/>
          </a:bodyPr>
          <a:lstStyle/>
          <a:p>
            <a:r>
              <a:rPr lang="en-US" sz="1350" dirty="0"/>
              <a:t>Crowd Worker</a:t>
            </a:r>
          </a:p>
        </p:txBody>
      </p:sp>
      <p:cxnSp>
        <p:nvCxnSpPr>
          <p:cNvPr id="73" name="Straight Arrow Connector 72"/>
          <p:cNvCxnSpPr/>
          <p:nvPr/>
        </p:nvCxnSpPr>
        <p:spPr>
          <a:xfrm>
            <a:off x="3795011" y="3042816"/>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412468" y="3262140"/>
            <a:ext cx="1257539" cy="921112"/>
            <a:chOff x="3851289" y="3206519"/>
            <a:chExt cx="1676719" cy="1228149"/>
          </a:xfrm>
        </p:grpSpPr>
        <p:sp>
          <p:nvSpPr>
            <p:cNvPr id="76" name="Cloud 75"/>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6" name="Group 85"/>
            <p:cNvGrpSpPr/>
            <p:nvPr/>
          </p:nvGrpSpPr>
          <p:grpSpPr>
            <a:xfrm>
              <a:off x="4264827" y="3313646"/>
              <a:ext cx="887648" cy="868192"/>
              <a:chOff x="4414781" y="4092608"/>
              <a:chExt cx="1211915" cy="1185351"/>
            </a:xfrm>
          </p:grpSpPr>
          <p:grpSp>
            <p:nvGrpSpPr>
              <p:cNvPr id="77" name="Group 76"/>
              <p:cNvGrpSpPr/>
              <p:nvPr/>
            </p:nvGrpSpPr>
            <p:grpSpPr>
              <a:xfrm>
                <a:off x="4772567" y="4471717"/>
                <a:ext cx="433622" cy="806242"/>
                <a:chOff x="650789" y="2835876"/>
                <a:chExt cx="774357" cy="1439777"/>
              </a:xfrm>
            </p:grpSpPr>
            <p:sp>
              <p:nvSpPr>
                <p:cNvPr id="78" name="Flowchart: Delay 7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9" name="Oval 7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0" name="TextBox 7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85" name="Freeform 8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88" name="Cloud 87"/>
          <p:cNvSpPr/>
          <p:nvPr/>
        </p:nvSpPr>
        <p:spPr>
          <a:xfrm>
            <a:off x="3962890" y="3670600"/>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0" name="Group 99"/>
          <p:cNvGrpSpPr/>
          <p:nvPr/>
        </p:nvGrpSpPr>
        <p:grpSpPr>
          <a:xfrm>
            <a:off x="5730897" y="3644112"/>
            <a:ext cx="3486215" cy="708172"/>
            <a:chOff x="5609194" y="3715815"/>
            <a:chExt cx="4648287" cy="944229"/>
          </a:xfrm>
        </p:grpSpPr>
        <p:grpSp>
          <p:nvGrpSpPr>
            <p:cNvPr id="37" name="Group 36"/>
            <p:cNvGrpSpPr/>
            <p:nvPr/>
          </p:nvGrpSpPr>
          <p:grpSpPr>
            <a:xfrm>
              <a:off x="6400406" y="3820594"/>
              <a:ext cx="3857075" cy="839450"/>
              <a:chOff x="6400406" y="3581696"/>
              <a:chExt cx="3857075" cy="839450"/>
            </a:xfrm>
          </p:grpSpPr>
          <p:sp>
            <p:nvSpPr>
              <p:cNvPr id="46" name="Folded Corner 4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Folded Corner 4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2" name="Smiley Face 41"/>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3" name="Smiley Face 42"/>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4" name="Smiley Face 43"/>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5" name="Smiley Face 44"/>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92" name="Curved Connector 91"/>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1C2A276C-EC4D-4922-B3F9-3BB0ACC80E28}" type="slidenum">
              <a:rPr lang="en-US" smtClean="0"/>
              <a:t>52</a:t>
            </a:fld>
            <a:endParaRPr lang="en-US"/>
          </a:p>
        </p:txBody>
      </p:sp>
      <p:sp>
        <p:nvSpPr>
          <p:cNvPr id="15" name="Footer Placeholder 1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4176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250"/>
                                        <p:tgtEl>
                                          <p:spTgt spid="8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250"/>
                                        <p:tgtEl>
                                          <p:spTgt spid="87"/>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178165" y="4337465"/>
            <a:ext cx="325217" cy="604682"/>
            <a:chOff x="650789" y="2835876"/>
            <a:chExt cx="774357" cy="1439777"/>
          </a:xfrm>
          <a:solidFill>
            <a:schemeClr val="bg1">
              <a:lumMod val="75000"/>
            </a:schemeClr>
          </a:solidFill>
        </p:grpSpPr>
        <p:sp>
          <p:nvSpPr>
            <p:cNvPr id="52" name="Flowchart: Delay 51"/>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Oval 52"/>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0" name="Group 59"/>
          <p:cNvGrpSpPr/>
          <p:nvPr/>
        </p:nvGrpSpPr>
        <p:grpSpPr>
          <a:xfrm>
            <a:off x="3746660" y="4230462"/>
            <a:ext cx="325217" cy="604682"/>
            <a:chOff x="650789" y="2835876"/>
            <a:chExt cx="774357" cy="1439777"/>
          </a:xfrm>
          <a:solidFill>
            <a:schemeClr val="bg1">
              <a:lumMod val="65000"/>
            </a:schemeClr>
          </a:solidFill>
        </p:grpSpPr>
        <p:sp>
          <p:nvSpPr>
            <p:cNvPr id="61" name="Flowchart: Delay 6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Oval 6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65463" y="1055007"/>
            <a:ext cx="1177290" cy="92583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753" y="1055008"/>
            <a:ext cx="1897380" cy="1102995"/>
          </a:xfrm>
          <a:prstGeom prst="rect">
            <a:avLst/>
          </a:prstGeom>
        </p:spPr>
      </p:pic>
      <p:sp>
        <p:nvSpPr>
          <p:cNvPr id="6" name="Cloud 5"/>
          <p:cNvSpPr/>
          <p:nvPr/>
        </p:nvSpPr>
        <p:spPr>
          <a:xfrm>
            <a:off x="5248541" y="3644281"/>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 name="Group 6"/>
          <p:cNvGrpSpPr/>
          <p:nvPr/>
        </p:nvGrpSpPr>
        <p:grpSpPr>
          <a:xfrm>
            <a:off x="5267928" y="4115230"/>
            <a:ext cx="325217" cy="604682"/>
            <a:chOff x="650789" y="2835876"/>
            <a:chExt cx="774357" cy="1439777"/>
          </a:xfrm>
          <a:solidFill>
            <a:schemeClr val="bg1">
              <a:lumMod val="65000"/>
            </a:schemeClr>
          </a:solidFill>
        </p:grpSpPr>
        <p:sp>
          <p:nvSpPr>
            <p:cNvPr id="8" name="Flowchart: Delay 7"/>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Oval 8"/>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0" name="Group 9"/>
          <p:cNvGrpSpPr/>
          <p:nvPr/>
        </p:nvGrpSpPr>
        <p:grpSpPr>
          <a:xfrm>
            <a:off x="4745729" y="4115230"/>
            <a:ext cx="325217" cy="604682"/>
            <a:chOff x="650789" y="2835876"/>
            <a:chExt cx="774357" cy="1439777"/>
          </a:xfrm>
          <a:solidFill>
            <a:schemeClr val="bg1">
              <a:lumMod val="75000"/>
            </a:schemeClr>
          </a:solidFill>
        </p:grpSpPr>
        <p:sp>
          <p:nvSpPr>
            <p:cNvPr id="11" name="Flowchart: Delay 10"/>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Oval 11"/>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3" name="Group 12"/>
          <p:cNvGrpSpPr/>
          <p:nvPr/>
        </p:nvGrpSpPr>
        <p:grpSpPr>
          <a:xfrm>
            <a:off x="5006829" y="4035124"/>
            <a:ext cx="325217" cy="604682"/>
            <a:chOff x="650789" y="2835876"/>
            <a:chExt cx="774357" cy="1439777"/>
          </a:xfrm>
        </p:grpSpPr>
        <p:sp>
          <p:nvSpPr>
            <p:cNvPr id="14" name="Flowchart: Delay 1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Oval 1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6" name="Group 15"/>
          <p:cNvGrpSpPr/>
          <p:nvPr/>
        </p:nvGrpSpPr>
        <p:grpSpPr>
          <a:xfrm>
            <a:off x="5169438" y="2641207"/>
            <a:ext cx="1257539" cy="921112"/>
            <a:chOff x="3851289" y="3206519"/>
            <a:chExt cx="1676719" cy="1228149"/>
          </a:xfrm>
        </p:grpSpPr>
        <p:sp>
          <p:nvSpPr>
            <p:cNvPr id="17" name="Cloud 16"/>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8" name="Group 17"/>
            <p:cNvGrpSpPr/>
            <p:nvPr/>
          </p:nvGrpSpPr>
          <p:grpSpPr>
            <a:xfrm>
              <a:off x="4264827" y="3313646"/>
              <a:ext cx="887648" cy="868192"/>
              <a:chOff x="4414781" y="4092608"/>
              <a:chExt cx="1211915" cy="1185351"/>
            </a:xfrm>
          </p:grpSpPr>
          <p:grpSp>
            <p:nvGrpSpPr>
              <p:cNvPr id="19" name="Group 18"/>
              <p:cNvGrpSpPr/>
              <p:nvPr/>
            </p:nvGrpSpPr>
            <p:grpSpPr>
              <a:xfrm>
                <a:off x="4772567" y="4471717"/>
                <a:ext cx="433622" cy="806242"/>
                <a:chOff x="650789" y="2835876"/>
                <a:chExt cx="774357" cy="1439777"/>
              </a:xfrm>
            </p:grpSpPr>
            <p:sp>
              <p:nvSpPr>
                <p:cNvPr id="22" name="Flowchart: Delay 21"/>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Oval 22"/>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0" name="TextBox 1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21" name="Freeform 20"/>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24" name="Cloud 23"/>
          <p:cNvSpPr/>
          <p:nvPr/>
        </p:nvSpPr>
        <p:spPr>
          <a:xfrm>
            <a:off x="6912354" y="3753928"/>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5" name="Group 44"/>
          <p:cNvGrpSpPr/>
          <p:nvPr/>
        </p:nvGrpSpPr>
        <p:grpSpPr>
          <a:xfrm>
            <a:off x="3966828" y="4265588"/>
            <a:ext cx="325217" cy="604682"/>
            <a:chOff x="650789" y="2835876"/>
            <a:chExt cx="774357" cy="1439777"/>
          </a:xfrm>
        </p:grpSpPr>
        <p:sp>
          <p:nvSpPr>
            <p:cNvPr id="46" name="Flowchart: Delay 4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Oval 4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3" name="Cloud 62"/>
          <p:cNvSpPr/>
          <p:nvPr/>
        </p:nvSpPr>
        <p:spPr>
          <a:xfrm>
            <a:off x="4002482" y="3812870"/>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64" name="Group 63"/>
          <p:cNvGrpSpPr/>
          <p:nvPr/>
        </p:nvGrpSpPr>
        <p:grpSpPr>
          <a:xfrm>
            <a:off x="3551972" y="2756677"/>
            <a:ext cx="1257539" cy="921112"/>
            <a:chOff x="3851289" y="3206519"/>
            <a:chExt cx="1676719" cy="1228149"/>
          </a:xfrm>
        </p:grpSpPr>
        <p:sp>
          <p:nvSpPr>
            <p:cNvPr id="65" name="Cloud 64"/>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66" name="Group 65"/>
            <p:cNvGrpSpPr/>
            <p:nvPr/>
          </p:nvGrpSpPr>
          <p:grpSpPr>
            <a:xfrm>
              <a:off x="4264827" y="3313646"/>
              <a:ext cx="887648" cy="868192"/>
              <a:chOff x="4414781" y="4092608"/>
              <a:chExt cx="1211915" cy="1185351"/>
            </a:xfrm>
          </p:grpSpPr>
          <p:grpSp>
            <p:nvGrpSpPr>
              <p:cNvPr id="67" name="Group 66"/>
              <p:cNvGrpSpPr/>
              <p:nvPr/>
            </p:nvGrpSpPr>
            <p:grpSpPr>
              <a:xfrm>
                <a:off x="4772567" y="4471717"/>
                <a:ext cx="433622" cy="806242"/>
                <a:chOff x="650789" y="2835876"/>
                <a:chExt cx="774357" cy="1439777"/>
              </a:xfrm>
            </p:grpSpPr>
            <p:sp>
              <p:nvSpPr>
                <p:cNvPr id="70" name="Flowchart: Delay 69"/>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Oval 70"/>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8" name="TextBox 67"/>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73" name="Flowchart: Delay 72"/>
          <p:cNvSpPr/>
          <p:nvPr/>
        </p:nvSpPr>
        <p:spPr>
          <a:xfrm rot="14804079">
            <a:off x="4078261" y="2949036"/>
            <a:ext cx="119333" cy="204049"/>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75" name="Straight Connector 74"/>
          <p:cNvCxnSpPr/>
          <p:nvPr/>
        </p:nvCxnSpPr>
        <p:spPr>
          <a:xfrm flipV="1">
            <a:off x="4066893" y="3027332"/>
            <a:ext cx="289371" cy="1144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6790496" y="2832816"/>
            <a:ext cx="1257539" cy="921112"/>
            <a:chOff x="5345613" y="2998391"/>
            <a:chExt cx="1676719" cy="1228149"/>
          </a:xfrm>
        </p:grpSpPr>
        <p:grpSp>
          <p:nvGrpSpPr>
            <p:cNvPr id="34" name="Group 33"/>
            <p:cNvGrpSpPr/>
            <p:nvPr/>
          </p:nvGrpSpPr>
          <p:grpSpPr>
            <a:xfrm>
              <a:off x="5345613" y="2998391"/>
              <a:ext cx="1676719" cy="1228149"/>
              <a:chOff x="3851289" y="3206519"/>
              <a:chExt cx="1676719" cy="1228149"/>
            </a:xfrm>
          </p:grpSpPr>
          <p:sp>
            <p:nvSpPr>
              <p:cNvPr id="35" name="Cloud 34"/>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6" name="Group 35"/>
              <p:cNvGrpSpPr/>
              <p:nvPr/>
            </p:nvGrpSpPr>
            <p:grpSpPr>
              <a:xfrm>
                <a:off x="4264827" y="3313645"/>
                <a:ext cx="887648" cy="868191"/>
                <a:chOff x="4414781" y="4092608"/>
                <a:chExt cx="1211915" cy="1185350"/>
              </a:xfrm>
            </p:grpSpPr>
            <p:sp>
              <p:nvSpPr>
                <p:cNvPr id="40" name="Flowchart: Delay 39"/>
                <p:cNvSpPr/>
                <p:nvPr/>
              </p:nvSpPr>
              <p:spPr>
                <a:xfrm rot="16200000">
                  <a:off x="4772567" y="4844335"/>
                  <a:ext cx="433623" cy="433623"/>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TextBox 37"/>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78" name="Cube 77"/>
            <p:cNvSpPr/>
            <p:nvPr/>
          </p:nvSpPr>
          <p:spPr>
            <a:xfrm>
              <a:off x="6036247" y="3340162"/>
              <a:ext cx="302559" cy="272303"/>
            </a:xfrm>
            <a:prstGeom prst="cube">
              <a:avLst>
                <a:gd name="adj" fmla="val 11420"/>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79" name="Cross 78"/>
          <p:cNvSpPr/>
          <p:nvPr/>
        </p:nvSpPr>
        <p:spPr>
          <a:xfrm>
            <a:off x="4908338" y="3065851"/>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0" name="Cross 79"/>
          <p:cNvSpPr/>
          <p:nvPr/>
        </p:nvSpPr>
        <p:spPr>
          <a:xfrm>
            <a:off x="6521637" y="3075116"/>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2" name="Group 81"/>
          <p:cNvGrpSpPr/>
          <p:nvPr/>
        </p:nvGrpSpPr>
        <p:grpSpPr>
          <a:xfrm>
            <a:off x="6441978" y="4118831"/>
            <a:ext cx="697032" cy="664308"/>
            <a:chOff x="4338847" y="4597219"/>
            <a:chExt cx="929376" cy="885744"/>
          </a:xfrm>
        </p:grpSpPr>
        <p:grpSp>
          <p:nvGrpSpPr>
            <p:cNvPr id="48" name="Group 47"/>
            <p:cNvGrpSpPr/>
            <p:nvPr/>
          </p:nvGrpSpPr>
          <p:grpSpPr>
            <a:xfrm>
              <a:off x="4834601" y="4613553"/>
              <a:ext cx="433622" cy="806242"/>
              <a:chOff x="650789" y="2835876"/>
              <a:chExt cx="774357" cy="1439777"/>
            </a:xfrm>
            <a:solidFill>
              <a:schemeClr val="bg1">
                <a:lumMod val="75000"/>
              </a:schemeClr>
            </a:solidFill>
          </p:grpSpPr>
          <p:sp>
            <p:nvSpPr>
              <p:cNvPr id="49" name="Flowchart: Delay 48"/>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Oval 49"/>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7" name="Group 56"/>
            <p:cNvGrpSpPr/>
            <p:nvPr/>
          </p:nvGrpSpPr>
          <p:grpSpPr>
            <a:xfrm>
              <a:off x="4338847" y="4597219"/>
              <a:ext cx="433622" cy="806242"/>
              <a:chOff x="650789" y="2835876"/>
              <a:chExt cx="774357" cy="1439777"/>
            </a:xfrm>
            <a:solidFill>
              <a:schemeClr val="bg1">
                <a:lumMod val="65000"/>
              </a:schemeClr>
            </a:solidFill>
          </p:grpSpPr>
          <p:sp>
            <p:nvSpPr>
              <p:cNvPr id="58" name="Flowchart: Delay 57"/>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Oval 58"/>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2" name="Group 41"/>
            <p:cNvGrpSpPr/>
            <p:nvPr/>
          </p:nvGrpSpPr>
          <p:grpSpPr>
            <a:xfrm>
              <a:off x="4604420" y="4676721"/>
              <a:ext cx="433622" cy="806242"/>
              <a:chOff x="650789" y="2835876"/>
              <a:chExt cx="774357" cy="1439777"/>
            </a:xfrm>
          </p:grpSpPr>
          <p:sp>
            <p:nvSpPr>
              <p:cNvPr id="43" name="Flowchart: Delay 42"/>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4" name="Oval 43"/>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83" name="Group 82"/>
          <p:cNvGrpSpPr/>
          <p:nvPr/>
        </p:nvGrpSpPr>
        <p:grpSpPr>
          <a:xfrm>
            <a:off x="8581629" y="2977815"/>
            <a:ext cx="325217" cy="604682"/>
            <a:chOff x="650789" y="2835876"/>
            <a:chExt cx="774357" cy="1439777"/>
          </a:xfrm>
        </p:grpSpPr>
        <p:sp>
          <p:nvSpPr>
            <p:cNvPr id="84" name="Flowchart: Delay 8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Oval 8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6" name="TextBox 85"/>
          <p:cNvSpPr txBox="1"/>
          <p:nvPr/>
        </p:nvSpPr>
        <p:spPr>
          <a:xfrm>
            <a:off x="8313289" y="2693484"/>
            <a:ext cx="908936" cy="507831"/>
          </a:xfrm>
          <a:prstGeom prst="rect">
            <a:avLst/>
          </a:prstGeom>
          <a:noFill/>
        </p:spPr>
        <p:txBody>
          <a:bodyPr wrap="square" rtlCol="0">
            <a:spAutoFit/>
          </a:bodyPr>
          <a:lstStyle/>
          <a:p>
            <a:r>
              <a:rPr lang="en-US" sz="1350" dirty="0"/>
              <a:t>Requester</a:t>
            </a: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18619" y="816177"/>
            <a:ext cx="1365885" cy="1074420"/>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8764" y="1000984"/>
            <a:ext cx="1190098" cy="817574"/>
          </a:xfrm>
          <a:prstGeom prst="rect">
            <a:avLst/>
          </a:prstGeom>
        </p:spPr>
      </p:pic>
      <p:sp>
        <p:nvSpPr>
          <p:cNvPr id="89" name="Rectangle 88"/>
          <p:cNvSpPr/>
          <p:nvPr/>
        </p:nvSpPr>
        <p:spPr>
          <a:xfrm>
            <a:off x="8131082" y="3112853"/>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Rectangle 89"/>
          <p:cNvSpPr/>
          <p:nvPr/>
        </p:nvSpPr>
        <p:spPr>
          <a:xfrm>
            <a:off x="8131729" y="3216250"/>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Slide Number Placeholder 1"/>
          <p:cNvSpPr>
            <a:spLocks noGrp="1"/>
          </p:cNvSpPr>
          <p:nvPr>
            <p:ph type="sldNum" sz="quarter" idx="12"/>
          </p:nvPr>
        </p:nvSpPr>
        <p:spPr/>
        <p:txBody>
          <a:bodyPr/>
          <a:lstStyle/>
          <a:p>
            <a:fld id="{1C2A276C-EC4D-4922-B3F9-3BB0ACC80E28}" type="slidenum">
              <a:rPr lang="en-US" smtClean="0"/>
              <a:t>53</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695792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s://upload.wikimedia.org/wikipedia/commons/4/45/Blind_monks_examining_an_eleph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3082" y="1"/>
            <a:ext cx="946497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C2A276C-EC4D-4922-B3F9-3BB0ACC80E28}" type="slidenum">
              <a:rPr lang="en-US" smtClean="0"/>
              <a:t>54</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9091999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 Image Recommendation</a:t>
            </a:r>
            <a:endParaRPr lang="en-US" dirty="0"/>
          </a:p>
        </p:txBody>
      </p:sp>
      <p:grpSp>
        <p:nvGrpSpPr>
          <p:cNvPr id="78" name="Group 77"/>
          <p:cNvGrpSpPr/>
          <p:nvPr/>
        </p:nvGrpSpPr>
        <p:grpSpPr>
          <a:xfrm>
            <a:off x="2189920" y="2010212"/>
            <a:ext cx="7849431" cy="4076607"/>
            <a:chOff x="665919" y="2010211"/>
            <a:chExt cx="5173415" cy="2686816"/>
          </a:xfrm>
        </p:grpSpPr>
        <p:sp>
          <p:nvSpPr>
            <p:cNvPr id="4" name="TextBox 3"/>
            <p:cNvSpPr txBox="1"/>
            <p:nvPr/>
          </p:nvSpPr>
          <p:spPr>
            <a:xfrm>
              <a:off x="696602" y="3568642"/>
              <a:ext cx="5122144" cy="263705"/>
            </a:xfrm>
            <a:prstGeom prst="rect">
              <a:avLst/>
            </a:prstGeom>
            <a:noFill/>
          </p:spPr>
          <p:txBody>
            <a:bodyPr wrap="square" rtlCol="0">
              <a:spAutoFit/>
            </a:bodyPr>
            <a:lstStyle/>
            <a:p>
              <a:pPr algn="ctr"/>
              <a:r>
                <a:rPr lang="en-US" sz="2000" b="1" dirty="0"/>
                <a:t>Food</a:t>
              </a:r>
              <a:endParaRPr lang="en-US" sz="2000" dirty="0"/>
            </a:p>
          </p:txBody>
        </p:sp>
        <p:sp>
          <p:nvSpPr>
            <p:cNvPr id="5" name="TextBox 4"/>
            <p:cNvSpPr txBox="1"/>
            <p:nvPr/>
          </p:nvSpPr>
          <p:spPr>
            <a:xfrm>
              <a:off x="683189" y="2010211"/>
              <a:ext cx="5135556" cy="263705"/>
            </a:xfrm>
            <a:prstGeom prst="rect">
              <a:avLst/>
            </a:prstGeom>
            <a:noFill/>
          </p:spPr>
          <p:txBody>
            <a:bodyPr wrap="square" rtlCol="0">
              <a:spAutoFit/>
            </a:bodyPr>
            <a:lstStyle/>
            <a:p>
              <a:pPr algn="ctr"/>
              <a:r>
                <a:rPr lang="en-US" sz="2000" b="1" dirty="0"/>
                <a:t>Products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440" y="2245564"/>
              <a:ext cx="475060" cy="61507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1220" y="2245564"/>
              <a:ext cx="475060" cy="61507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040" y="2245564"/>
              <a:ext cx="475060" cy="61507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4240" y="2245564"/>
              <a:ext cx="475060" cy="61507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5420" y="2245564"/>
              <a:ext cx="475060" cy="61507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8200" y="2245564"/>
              <a:ext cx="475060" cy="61507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82400" y="2245564"/>
              <a:ext cx="475060" cy="615077"/>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603" y="2245564"/>
              <a:ext cx="475060" cy="615077"/>
            </a:xfrm>
            <a:prstGeom prst="rect">
              <a:avLst/>
            </a:prstGeom>
          </p:spPr>
        </p:pic>
        <p:sp>
          <p:nvSpPr>
            <p:cNvPr id="14" name="5-Point Star 13"/>
            <p:cNvSpPr/>
            <p:nvPr/>
          </p:nvSpPr>
          <p:spPr>
            <a:xfrm>
              <a:off x="74421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5-Point Star 15"/>
            <p:cNvSpPr/>
            <p:nvPr/>
          </p:nvSpPr>
          <p:spPr>
            <a:xfrm>
              <a:off x="91676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5-Point Star 18"/>
            <p:cNvSpPr/>
            <p:nvPr/>
          </p:nvSpPr>
          <p:spPr>
            <a:xfrm>
              <a:off x="66591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 name="5-Point Star 19"/>
            <p:cNvSpPr/>
            <p:nvPr/>
          </p:nvSpPr>
          <p:spPr>
            <a:xfrm>
              <a:off x="83846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5-Point Star 20"/>
            <p:cNvSpPr/>
            <p:nvPr/>
          </p:nvSpPr>
          <p:spPr>
            <a:xfrm>
              <a:off x="101506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5" name="5-Point Star 24"/>
            <p:cNvSpPr/>
            <p:nvPr/>
          </p:nvSpPr>
          <p:spPr>
            <a:xfrm>
              <a:off x="146070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5-Point Star 25"/>
            <p:cNvSpPr/>
            <p:nvPr/>
          </p:nvSpPr>
          <p:spPr>
            <a:xfrm>
              <a:off x="163325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5-Point Star 26"/>
            <p:cNvSpPr/>
            <p:nvPr/>
          </p:nvSpPr>
          <p:spPr>
            <a:xfrm>
              <a:off x="138240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8" name="5-Point Star 27"/>
            <p:cNvSpPr/>
            <p:nvPr/>
          </p:nvSpPr>
          <p:spPr>
            <a:xfrm>
              <a:off x="155495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5-Point Star 28"/>
            <p:cNvSpPr/>
            <p:nvPr/>
          </p:nvSpPr>
          <p:spPr>
            <a:xfrm>
              <a:off x="173154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1" name="5-Point Star 30"/>
            <p:cNvSpPr/>
            <p:nvPr/>
          </p:nvSpPr>
          <p:spPr>
            <a:xfrm>
              <a:off x="213220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2" name="5-Point Star 31"/>
            <p:cNvSpPr/>
            <p:nvPr/>
          </p:nvSpPr>
          <p:spPr>
            <a:xfrm>
              <a:off x="230475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 name="5-Point Star 32"/>
            <p:cNvSpPr/>
            <p:nvPr/>
          </p:nvSpPr>
          <p:spPr>
            <a:xfrm>
              <a:off x="205390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4" name="5-Point Star 33"/>
            <p:cNvSpPr/>
            <p:nvPr/>
          </p:nvSpPr>
          <p:spPr>
            <a:xfrm>
              <a:off x="222645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5" name="5-Point Star 34"/>
            <p:cNvSpPr/>
            <p:nvPr/>
          </p:nvSpPr>
          <p:spPr>
            <a:xfrm>
              <a:off x="240304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7" name="5-Point Star 36"/>
            <p:cNvSpPr/>
            <p:nvPr/>
          </p:nvSpPr>
          <p:spPr>
            <a:xfrm>
              <a:off x="276628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5-Point Star 37"/>
            <p:cNvSpPr/>
            <p:nvPr/>
          </p:nvSpPr>
          <p:spPr>
            <a:xfrm>
              <a:off x="2938830" y="28202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9" name="5-Point Star 38"/>
            <p:cNvSpPr/>
            <p:nvPr/>
          </p:nvSpPr>
          <p:spPr>
            <a:xfrm>
              <a:off x="268798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0" name="5-Point Star 39"/>
            <p:cNvSpPr/>
            <p:nvPr/>
          </p:nvSpPr>
          <p:spPr>
            <a:xfrm>
              <a:off x="286053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1" name="5-Point Star 40"/>
            <p:cNvSpPr/>
            <p:nvPr/>
          </p:nvSpPr>
          <p:spPr>
            <a:xfrm>
              <a:off x="303712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5-Point Star 48"/>
            <p:cNvSpPr/>
            <p:nvPr/>
          </p:nvSpPr>
          <p:spPr>
            <a:xfrm>
              <a:off x="343632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5-Point Star 49"/>
            <p:cNvSpPr/>
            <p:nvPr/>
          </p:nvSpPr>
          <p:spPr>
            <a:xfrm>
              <a:off x="360887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1" name="5-Point Star 50"/>
            <p:cNvSpPr/>
            <p:nvPr/>
          </p:nvSpPr>
          <p:spPr>
            <a:xfrm>
              <a:off x="335802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2" name="5-Point Star 51"/>
            <p:cNvSpPr/>
            <p:nvPr/>
          </p:nvSpPr>
          <p:spPr>
            <a:xfrm>
              <a:off x="353057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5-Point Star 52"/>
            <p:cNvSpPr/>
            <p:nvPr/>
          </p:nvSpPr>
          <p:spPr>
            <a:xfrm>
              <a:off x="3707167"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5-Point Star 54"/>
            <p:cNvSpPr/>
            <p:nvPr/>
          </p:nvSpPr>
          <p:spPr>
            <a:xfrm>
              <a:off x="410631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5-Point Star 55"/>
            <p:cNvSpPr/>
            <p:nvPr/>
          </p:nvSpPr>
          <p:spPr>
            <a:xfrm>
              <a:off x="427886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5-Point Star 56"/>
            <p:cNvSpPr/>
            <p:nvPr/>
          </p:nvSpPr>
          <p:spPr>
            <a:xfrm>
              <a:off x="4028013"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5-Point Star 57"/>
            <p:cNvSpPr/>
            <p:nvPr/>
          </p:nvSpPr>
          <p:spPr>
            <a:xfrm>
              <a:off x="420056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5-Point Star 58"/>
            <p:cNvSpPr/>
            <p:nvPr/>
          </p:nvSpPr>
          <p:spPr>
            <a:xfrm>
              <a:off x="437715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5-Point Star 60"/>
            <p:cNvSpPr/>
            <p:nvPr/>
          </p:nvSpPr>
          <p:spPr>
            <a:xfrm>
              <a:off x="477782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5-Point Star 61"/>
            <p:cNvSpPr/>
            <p:nvPr/>
          </p:nvSpPr>
          <p:spPr>
            <a:xfrm>
              <a:off x="495037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3" name="5-Point Star 62"/>
            <p:cNvSpPr/>
            <p:nvPr/>
          </p:nvSpPr>
          <p:spPr>
            <a:xfrm>
              <a:off x="469952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4" name="5-Point Star 63"/>
            <p:cNvSpPr/>
            <p:nvPr/>
          </p:nvSpPr>
          <p:spPr>
            <a:xfrm>
              <a:off x="487207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5-Point Star 64"/>
            <p:cNvSpPr/>
            <p:nvPr/>
          </p:nvSpPr>
          <p:spPr>
            <a:xfrm>
              <a:off x="504866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7" name="5-Point Star 66"/>
            <p:cNvSpPr/>
            <p:nvPr/>
          </p:nvSpPr>
          <p:spPr>
            <a:xfrm>
              <a:off x="541189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5-Point Star 67"/>
            <p:cNvSpPr/>
            <p:nvPr/>
          </p:nvSpPr>
          <p:spPr>
            <a:xfrm>
              <a:off x="558444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5-Point Star 68"/>
            <p:cNvSpPr/>
            <p:nvPr/>
          </p:nvSpPr>
          <p:spPr>
            <a:xfrm>
              <a:off x="533359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5-Point Star 69"/>
            <p:cNvSpPr/>
            <p:nvPr/>
          </p:nvSpPr>
          <p:spPr>
            <a:xfrm>
              <a:off x="550614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5-Point Star 70"/>
            <p:cNvSpPr/>
            <p:nvPr/>
          </p:nvSpPr>
          <p:spPr>
            <a:xfrm>
              <a:off x="568273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4" name="TextBox 73"/>
            <p:cNvSpPr txBox="1"/>
            <p:nvPr/>
          </p:nvSpPr>
          <p:spPr>
            <a:xfrm>
              <a:off x="3484987" y="2797029"/>
              <a:ext cx="202005" cy="273847"/>
            </a:xfrm>
            <a:prstGeom prst="rect">
              <a:avLst/>
            </a:prstGeom>
            <a:noFill/>
          </p:spPr>
          <p:txBody>
            <a:bodyPr wrap="none" rtlCol="0">
              <a:spAutoFit/>
            </a:bodyPr>
            <a:lstStyle/>
            <a:p>
              <a:r>
                <a:rPr lang="en-US" sz="2100" dirty="0"/>
                <a:t>?</a:t>
              </a:r>
            </a:p>
          </p:txBody>
        </p:sp>
        <p:sp>
          <p:nvSpPr>
            <p:cNvPr id="75" name="TextBox 74"/>
            <p:cNvSpPr txBox="1"/>
            <p:nvPr/>
          </p:nvSpPr>
          <p:spPr>
            <a:xfrm>
              <a:off x="4141540" y="2797029"/>
              <a:ext cx="202005" cy="273847"/>
            </a:xfrm>
            <a:prstGeom prst="rect">
              <a:avLst/>
            </a:prstGeom>
            <a:noFill/>
          </p:spPr>
          <p:txBody>
            <a:bodyPr wrap="none" rtlCol="0">
              <a:spAutoFit/>
            </a:bodyPr>
            <a:lstStyle/>
            <a:p>
              <a:r>
                <a:rPr lang="en-US" sz="2100" dirty="0"/>
                <a:t>?</a:t>
              </a:r>
            </a:p>
          </p:txBody>
        </p:sp>
        <p:sp>
          <p:nvSpPr>
            <p:cNvPr id="76" name="TextBox 75"/>
            <p:cNvSpPr txBox="1"/>
            <p:nvPr/>
          </p:nvSpPr>
          <p:spPr>
            <a:xfrm>
              <a:off x="4832923" y="2797029"/>
              <a:ext cx="202005" cy="273847"/>
            </a:xfrm>
            <a:prstGeom prst="rect">
              <a:avLst/>
            </a:prstGeom>
            <a:noFill/>
          </p:spPr>
          <p:txBody>
            <a:bodyPr wrap="none" rtlCol="0">
              <a:spAutoFit/>
            </a:bodyPr>
            <a:lstStyle/>
            <a:p>
              <a:r>
                <a:rPr lang="en-US" sz="2100" dirty="0"/>
                <a:t>?</a:t>
              </a:r>
            </a:p>
          </p:txBody>
        </p:sp>
        <p:sp>
          <p:nvSpPr>
            <p:cNvPr id="77" name="TextBox 76"/>
            <p:cNvSpPr txBox="1"/>
            <p:nvPr/>
          </p:nvSpPr>
          <p:spPr>
            <a:xfrm>
              <a:off x="5454223" y="2797029"/>
              <a:ext cx="202005" cy="273847"/>
            </a:xfrm>
            <a:prstGeom prst="rect">
              <a:avLst/>
            </a:prstGeom>
            <a:noFill/>
          </p:spPr>
          <p:txBody>
            <a:bodyPr wrap="none" rtlCol="0">
              <a:spAutoFit/>
            </a:bodyPr>
            <a:lstStyle/>
            <a:p>
              <a:r>
                <a:rPr lang="en-US" sz="2100" dirty="0"/>
                <a:t>?</a:t>
              </a:r>
            </a:p>
          </p:txBody>
        </p:sp>
        <p:pic>
          <p:nvPicPr>
            <p:cNvPr id="1026" name="Picture 2" descr="C:\Users\organisciak\Dropbox\work\MSR\static_server\food-boston\thumb_129532038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189"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rganisciak\Dropbox\work\MSR\static_server\food-boston\thumb_127648238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38102" y="3899684"/>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organisciak\Dropbox\work\MSR\static_server\food-boston\thumb_129083631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5187"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organisciak\Dropbox\work\MSR\static_server\food-boston\thumb_129961683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88014" y="3905461"/>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organisciak\Dropbox\work\MSR\static_server\food-boston\thumb_1284226347.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04641"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organisciak\Dropbox\work\MSR\static_server\food-boston\thumb_1351396602.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38628"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organisciak\Dropbox\work\MSR\static_server\food-boston\thumb_131526958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82545"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organisciak\Dropbox\work\MSR\static_server\food-boston\thumb_130706852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60040" y="3899684"/>
              <a:ext cx="458706" cy="458706"/>
            </a:xfrm>
            <a:prstGeom prst="rect">
              <a:avLst/>
            </a:prstGeom>
            <a:noFill/>
            <a:extLst>
              <a:ext uri="{909E8E84-426E-40DD-AFC4-6F175D3DCCD1}">
                <a14:hiddenFill xmlns:a14="http://schemas.microsoft.com/office/drawing/2010/main">
                  <a:solidFill>
                    <a:srgbClr val="FFFFFF"/>
                  </a:solidFill>
                </a14:hiddenFill>
              </a:ext>
            </a:extLst>
          </p:spPr>
        </p:pic>
        <p:sp>
          <p:nvSpPr>
            <p:cNvPr id="86" name="5-Point Star 85"/>
            <p:cNvSpPr/>
            <p:nvPr/>
          </p:nvSpPr>
          <p:spPr>
            <a:xfrm>
              <a:off x="74421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5-Point Star 86"/>
            <p:cNvSpPr/>
            <p:nvPr/>
          </p:nvSpPr>
          <p:spPr>
            <a:xfrm>
              <a:off x="91676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8" name="5-Point Star 87"/>
            <p:cNvSpPr/>
            <p:nvPr/>
          </p:nvSpPr>
          <p:spPr>
            <a:xfrm>
              <a:off x="66591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9" name="5-Point Star 88"/>
            <p:cNvSpPr/>
            <p:nvPr/>
          </p:nvSpPr>
          <p:spPr>
            <a:xfrm>
              <a:off x="83846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5-Point Star 89"/>
            <p:cNvSpPr/>
            <p:nvPr/>
          </p:nvSpPr>
          <p:spPr>
            <a:xfrm>
              <a:off x="101506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1" name="5-Point Star 90"/>
            <p:cNvSpPr/>
            <p:nvPr/>
          </p:nvSpPr>
          <p:spPr>
            <a:xfrm>
              <a:off x="146070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2" name="5-Point Star 91"/>
            <p:cNvSpPr/>
            <p:nvPr/>
          </p:nvSpPr>
          <p:spPr>
            <a:xfrm>
              <a:off x="163325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3" name="5-Point Star 92"/>
            <p:cNvSpPr/>
            <p:nvPr/>
          </p:nvSpPr>
          <p:spPr>
            <a:xfrm>
              <a:off x="138240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4" name="5-Point Star 93"/>
            <p:cNvSpPr/>
            <p:nvPr/>
          </p:nvSpPr>
          <p:spPr>
            <a:xfrm>
              <a:off x="155495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5" name="5-Point Star 94"/>
            <p:cNvSpPr/>
            <p:nvPr/>
          </p:nvSpPr>
          <p:spPr>
            <a:xfrm>
              <a:off x="173154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6" name="5-Point Star 95"/>
            <p:cNvSpPr/>
            <p:nvPr/>
          </p:nvSpPr>
          <p:spPr>
            <a:xfrm>
              <a:off x="2132207"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7" name="5-Point Star 96"/>
            <p:cNvSpPr/>
            <p:nvPr/>
          </p:nvSpPr>
          <p:spPr>
            <a:xfrm>
              <a:off x="2304757" y="43838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8" name="5-Point Star 97"/>
            <p:cNvSpPr/>
            <p:nvPr/>
          </p:nvSpPr>
          <p:spPr>
            <a:xfrm>
              <a:off x="205390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9" name="5-Point Star 98"/>
            <p:cNvSpPr/>
            <p:nvPr/>
          </p:nvSpPr>
          <p:spPr>
            <a:xfrm>
              <a:off x="222645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0" name="5-Point Star 99"/>
            <p:cNvSpPr/>
            <p:nvPr/>
          </p:nvSpPr>
          <p:spPr>
            <a:xfrm>
              <a:off x="240304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1" name="5-Point Star 100"/>
            <p:cNvSpPr/>
            <p:nvPr/>
          </p:nvSpPr>
          <p:spPr>
            <a:xfrm>
              <a:off x="276628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2" name="5-Point Star 101"/>
            <p:cNvSpPr/>
            <p:nvPr/>
          </p:nvSpPr>
          <p:spPr>
            <a:xfrm>
              <a:off x="293883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3" name="5-Point Star 102"/>
            <p:cNvSpPr/>
            <p:nvPr/>
          </p:nvSpPr>
          <p:spPr>
            <a:xfrm>
              <a:off x="268798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4" name="5-Point Star 103"/>
            <p:cNvSpPr/>
            <p:nvPr/>
          </p:nvSpPr>
          <p:spPr>
            <a:xfrm>
              <a:off x="286053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5" name="5-Point Star 104"/>
            <p:cNvSpPr/>
            <p:nvPr/>
          </p:nvSpPr>
          <p:spPr>
            <a:xfrm>
              <a:off x="303712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6" name="5-Point Star 105"/>
            <p:cNvSpPr/>
            <p:nvPr/>
          </p:nvSpPr>
          <p:spPr>
            <a:xfrm>
              <a:off x="343632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7" name="5-Point Star 106"/>
            <p:cNvSpPr/>
            <p:nvPr/>
          </p:nvSpPr>
          <p:spPr>
            <a:xfrm>
              <a:off x="360887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8" name="5-Point Star 107"/>
            <p:cNvSpPr/>
            <p:nvPr/>
          </p:nvSpPr>
          <p:spPr>
            <a:xfrm>
              <a:off x="335802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9" name="5-Point Star 108"/>
            <p:cNvSpPr/>
            <p:nvPr/>
          </p:nvSpPr>
          <p:spPr>
            <a:xfrm>
              <a:off x="353057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0" name="5-Point Star 109"/>
            <p:cNvSpPr/>
            <p:nvPr/>
          </p:nvSpPr>
          <p:spPr>
            <a:xfrm>
              <a:off x="3707167"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1" name="5-Point Star 110"/>
            <p:cNvSpPr/>
            <p:nvPr/>
          </p:nvSpPr>
          <p:spPr>
            <a:xfrm>
              <a:off x="410631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2" name="5-Point Star 111"/>
            <p:cNvSpPr/>
            <p:nvPr/>
          </p:nvSpPr>
          <p:spPr>
            <a:xfrm>
              <a:off x="427886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3" name="5-Point Star 112"/>
            <p:cNvSpPr/>
            <p:nvPr/>
          </p:nvSpPr>
          <p:spPr>
            <a:xfrm>
              <a:off x="4028013"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4" name="5-Point Star 113"/>
            <p:cNvSpPr/>
            <p:nvPr/>
          </p:nvSpPr>
          <p:spPr>
            <a:xfrm>
              <a:off x="420056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5" name="5-Point Star 114"/>
            <p:cNvSpPr/>
            <p:nvPr/>
          </p:nvSpPr>
          <p:spPr>
            <a:xfrm>
              <a:off x="437715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6" name="5-Point Star 115"/>
            <p:cNvSpPr/>
            <p:nvPr/>
          </p:nvSpPr>
          <p:spPr>
            <a:xfrm>
              <a:off x="477782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7" name="5-Point Star 116"/>
            <p:cNvSpPr/>
            <p:nvPr/>
          </p:nvSpPr>
          <p:spPr>
            <a:xfrm>
              <a:off x="495037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8" name="5-Point Star 117"/>
            <p:cNvSpPr/>
            <p:nvPr/>
          </p:nvSpPr>
          <p:spPr>
            <a:xfrm>
              <a:off x="469952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9" name="5-Point Star 118"/>
            <p:cNvSpPr/>
            <p:nvPr/>
          </p:nvSpPr>
          <p:spPr>
            <a:xfrm>
              <a:off x="487207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0" name="5-Point Star 119"/>
            <p:cNvSpPr/>
            <p:nvPr/>
          </p:nvSpPr>
          <p:spPr>
            <a:xfrm>
              <a:off x="504866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1" name="5-Point Star 120"/>
            <p:cNvSpPr/>
            <p:nvPr/>
          </p:nvSpPr>
          <p:spPr>
            <a:xfrm>
              <a:off x="541189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2" name="5-Point Star 121"/>
            <p:cNvSpPr/>
            <p:nvPr/>
          </p:nvSpPr>
          <p:spPr>
            <a:xfrm>
              <a:off x="558444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3" name="5-Point Star 122"/>
            <p:cNvSpPr/>
            <p:nvPr/>
          </p:nvSpPr>
          <p:spPr>
            <a:xfrm>
              <a:off x="533359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4" name="5-Point Star 123"/>
            <p:cNvSpPr/>
            <p:nvPr/>
          </p:nvSpPr>
          <p:spPr>
            <a:xfrm>
              <a:off x="550614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5" name="5-Point Star 124"/>
            <p:cNvSpPr/>
            <p:nvPr/>
          </p:nvSpPr>
          <p:spPr>
            <a:xfrm>
              <a:off x="568273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6" name="TextBox 125"/>
            <p:cNvSpPr txBox="1"/>
            <p:nvPr/>
          </p:nvSpPr>
          <p:spPr>
            <a:xfrm>
              <a:off x="3484987" y="4360580"/>
              <a:ext cx="202005" cy="273847"/>
            </a:xfrm>
            <a:prstGeom prst="rect">
              <a:avLst/>
            </a:prstGeom>
            <a:noFill/>
          </p:spPr>
          <p:txBody>
            <a:bodyPr wrap="none" rtlCol="0">
              <a:spAutoFit/>
            </a:bodyPr>
            <a:lstStyle/>
            <a:p>
              <a:r>
                <a:rPr lang="en-US" sz="2100" dirty="0"/>
                <a:t>?</a:t>
              </a:r>
            </a:p>
          </p:txBody>
        </p:sp>
        <p:sp>
          <p:nvSpPr>
            <p:cNvPr id="127" name="TextBox 126"/>
            <p:cNvSpPr txBox="1"/>
            <p:nvPr/>
          </p:nvSpPr>
          <p:spPr>
            <a:xfrm>
              <a:off x="4141540" y="4360580"/>
              <a:ext cx="202005" cy="273847"/>
            </a:xfrm>
            <a:prstGeom prst="rect">
              <a:avLst/>
            </a:prstGeom>
            <a:noFill/>
          </p:spPr>
          <p:txBody>
            <a:bodyPr wrap="none" rtlCol="0">
              <a:spAutoFit/>
            </a:bodyPr>
            <a:lstStyle/>
            <a:p>
              <a:r>
                <a:rPr lang="en-US" sz="2100" dirty="0"/>
                <a:t>?</a:t>
              </a:r>
            </a:p>
          </p:txBody>
        </p:sp>
        <p:sp>
          <p:nvSpPr>
            <p:cNvPr id="128" name="TextBox 127"/>
            <p:cNvSpPr txBox="1"/>
            <p:nvPr/>
          </p:nvSpPr>
          <p:spPr>
            <a:xfrm>
              <a:off x="4832923" y="4360580"/>
              <a:ext cx="202005" cy="273847"/>
            </a:xfrm>
            <a:prstGeom prst="rect">
              <a:avLst/>
            </a:prstGeom>
            <a:noFill/>
          </p:spPr>
          <p:txBody>
            <a:bodyPr wrap="none" rtlCol="0">
              <a:spAutoFit/>
            </a:bodyPr>
            <a:lstStyle/>
            <a:p>
              <a:r>
                <a:rPr lang="en-US" sz="2100" dirty="0"/>
                <a:t>?</a:t>
              </a:r>
            </a:p>
          </p:txBody>
        </p:sp>
        <p:sp>
          <p:nvSpPr>
            <p:cNvPr id="129" name="TextBox 128"/>
            <p:cNvSpPr txBox="1"/>
            <p:nvPr/>
          </p:nvSpPr>
          <p:spPr>
            <a:xfrm>
              <a:off x="5454223" y="4360580"/>
              <a:ext cx="202005" cy="273847"/>
            </a:xfrm>
            <a:prstGeom prst="rect">
              <a:avLst/>
            </a:prstGeom>
            <a:noFill/>
          </p:spPr>
          <p:txBody>
            <a:bodyPr wrap="none" rtlCol="0">
              <a:spAutoFit/>
            </a:bodyPr>
            <a:lstStyle/>
            <a:p>
              <a:r>
                <a:rPr lang="en-US" sz="2100" dirty="0"/>
                <a:t>?</a:t>
              </a:r>
            </a:p>
          </p:txBody>
        </p:sp>
      </p:grpSp>
      <p:sp>
        <p:nvSpPr>
          <p:cNvPr id="3" name="Slide Number Placeholder 2"/>
          <p:cNvSpPr>
            <a:spLocks noGrp="1"/>
          </p:cNvSpPr>
          <p:nvPr>
            <p:ph type="sldNum" sz="quarter" idx="12"/>
          </p:nvPr>
        </p:nvSpPr>
        <p:spPr/>
        <p:txBody>
          <a:bodyPr/>
          <a:lstStyle/>
          <a:p>
            <a:fld id="{1C2A276C-EC4D-4922-B3F9-3BB0ACC80E28}" type="slidenum">
              <a:rPr lang="en-US" smtClean="0"/>
              <a:t>55</a:t>
            </a:fld>
            <a:endParaRPr lang="en-US"/>
          </a:p>
        </p:txBody>
      </p:sp>
      <p:sp>
        <p:nvSpPr>
          <p:cNvPr id="15" name="Footer Placeholder 1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6970789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rmAutofit/>
          </a:bodyPr>
          <a:lstStyle/>
          <a:p>
            <a:r>
              <a:rPr lang="en-US" dirty="0" smtClean="0"/>
              <a:t>Taste-Matching</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457200" lvl="1" indent="0">
              <a:buNone/>
            </a:pPr>
            <a:endParaRPr lang="en-US" dirty="0"/>
          </a:p>
          <a:p>
            <a:pPr marL="457200" lvl="1" indent="0">
              <a:buNone/>
            </a:pPr>
            <a:endParaRPr lang="en-US" sz="1800" i="1" dirty="0"/>
          </a:p>
          <a:p>
            <a:pPr marL="457200" lvl="1" indent="0">
              <a:buNone/>
            </a:pPr>
            <a:endParaRPr lang="en-US" sz="1800" i="1" dirty="0"/>
          </a:p>
          <a:p>
            <a:pPr marL="457200" lvl="1" indent="0">
              <a:buNone/>
            </a:pPr>
            <a:r>
              <a:rPr lang="en-US" sz="1800" i="1" dirty="0"/>
              <a:t>Measured </a:t>
            </a:r>
            <a:r>
              <a:rPr lang="en-US" sz="1800" i="1" dirty="0"/>
              <a:t>using root-mean-squared-error, to measure deviation of recommendation from ground truth of requester </a:t>
            </a:r>
            <a:r>
              <a:rPr lang="en-US" sz="1800" i="1" dirty="0"/>
              <a:t>preferences</a:t>
            </a:r>
            <a:endParaRPr lang="en-US" sz="1800" i="1" dirty="0"/>
          </a:p>
        </p:txBody>
      </p:sp>
      <p:graphicFrame>
        <p:nvGraphicFramePr>
          <p:cNvPr id="4" name="Table 3"/>
          <p:cNvGraphicFramePr>
            <a:graphicFrameLocks noGrp="1"/>
          </p:cNvGraphicFramePr>
          <p:nvPr>
            <p:extLst/>
          </p:nvPr>
        </p:nvGraphicFramePr>
        <p:xfrm>
          <a:off x="2484118" y="2349500"/>
          <a:ext cx="6762752" cy="201676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Best matched of five-workers</a:t>
                      </a:r>
                      <a:endParaRPr lang="en-US" dirty="0"/>
                    </a:p>
                  </a:txBody>
                  <a:tcPr/>
                </a:tc>
                <a:tc>
                  <a:txBody>
                    <a:bodyPr/>
                    <a:lstStyle/>
                    <a:p>
                      <a:r>
                        <a:rPr lang="en-US" dirty="0" smtClean="0"/>
                        <a:t>1.43 (</a:t>
                      </a:r>
                      <a:r>
                        <a:rPr lang="en-US" b="1" baseline="0" dirty="0" smtClean="0">
                          <a:solidFill>
                            <a:schemeClr val="accent6"/>
                          </a:solidFill>
                        </a:rPr>
                        <a:t>13%</a:t>
                      </a:r>
                      <a:r>
                        <a:rPr lang="en-US" dirty="0" smtClean="0"/>
                        <a:t>)</a:t>
                      </a:r>
                      <a:endParaRPr lang="en-US" dirty="0"/>
                    </a:p>
                  </a:txBody>
                  <a:tcPr/>
                </a:tc>
                <a:tc>
                  <a:txBody>
                    <a:bodyPr/>
                    <a:lstStyle/>
                    <a:p>
                      <a:r>
                        <a:rPr lang="en-US" dirty="0" smtClean="0"/>
                        <a:t>1.19 (</a:t>
                      </a:r>
                      <a:r>
                        <a:rPr lang="en-US" b="1" baseline="0" dirty="0" smtClean="0">
                          <a:solidFill>
                            <a:schemeClr val="accent6"/>
                          </a:solidFill>
                        </a:rPr>
                        <a:t>22%</a:t>
                      </a:r>
                      <a:r>
                        <a:rPr lang="en-US" dirty="0" smtClean="0"/>
                        <a:t>)</a:t>
                      </a:r>
                      <a:endParaRPr lang="en-US" dirty="0"/>
                    </a:p>
                  </a:txBody>
                  <a:tcPr/>
                </a:tc>
                <a:tc>
                  <a:txBody>
                    <a:bodyPr/>
                    <a:lstStyle/>
                    <a:p>
                      <a:r>
                        <a:rPr lang="en-US" dirty="0" smtClean="0"/>
                        <a:t>1.26 (</a:t>
                      </a:r>
                      <a:r>
                        <a:rPr lang="en-US" b="1" baseline="0" dirty="0" smtClean="0">
                          <a:solidFill>
                            <a:schemeClr val="accent6"/>
                          </a:solidFill>
                        </a:rPr>
                        <a:t>20%</a:t>
                      </a:r>
                      <a:r>
                        <a:rPr lang="en-US" dirty="0" smtClean="0"/>
                        <a:t>)</a:t>
                      </a:r>
                      <a:endParaRPr lang="en-US" dirty="0"/>
                    </a:p>
                  </a:txBody>
                  <a:tcPr/>
                </a:tc>
              </a:tr>
              <a:tr h="370840">
                <a:tc>
                  <a:txBody>
                    <a:bodyPr/>
                    <a:lstStyle/>
                    <a:p>
                      <a:r>
                        <a:rPr lang="en-US" dirty="0" smtClean="0"/>
                        <a:t>Best matched of ten workers</a:t>
                      </a:r>
                      <a:endParaRPr lang="en-US" dirty="0"/>
                    </a:p>
                  </a:txBody>
                  <a:tcPr/>
                </a:tc>
                <a:tc>
                  <a:txBody>
                    <a:bodyPr/>
                    <a:lstStyle/>
                    <a:p>
                      <a:r>
                        <a:rPr lang="en-US" dirty="0" smtClean="0"/>
                        <a:t>1.35 (</a:t>
                      </a:r>
                      <a:r>
                        <a:rPr lang="en-US" b="1" baseline="0" dirty="0" smtClean="0">
                          <a:solidFill>
                            <a:schemeClr val="accent6"/>
                          </a:solidFill>
                        </a:rPr>
                        <a:t>18%</a:t>
                      </a:r>
                      <a:r>
                        <a:rPr lang="en-US" dirty="0" smtClean="0"/>
                        <a:t>)</a:t>
                      </a:r>
                      <a:endParaRPr lang="en-US" dirty="0"/>
                    </a:p>
                  </a:txBody>
                  <a:tcPr/>
                </a:tc>
                <a:tc>
                  <a:txBody>
                    <a:bodyPr/>
                    <a:lstStyle/>
                    <a:p>
                      <a:r>
                        <a:rPr lang="en-US" dirty="0" smtClean="0"/>
                        <a:t>1.08 (</a:t>
                      </a:r>
                      <a:r>
                        <a:rPr lang="en-US" b="1" baseline="0" dirty="0" smtClean="0">
                          <a:solidFill>
                            <a:schemeClr val="accent6"/>
                          </a:solidFill>
                        </a:rPr>
                        <a:t>29%</a:t>
                      </a:r>
                      <a:r>
                        <a:rPr lang="en-US" dirty="0" smtClean="0"/>
                        <a:t>)</a:t>
                      </a:r>
                      <a:endParaRPr lang="en-US" dirty="0"/>
                    </a:p>
                  </a:txBody>
                  <a:tcPr/>
                </a:tc>
                <a:tc>
                  <a:txBody>
                    <a:bodyPr/>
                    <a:lstStyle/>
                    <a:p>
                      <a:r>
                        <a:rPr lang="en-US" dirty="0" smtClean="0"/>
                        <a:t>1.08</a:t>
                      </a:r>
                      <a:r>
                        <a:rPr lang="en-US" baseline="0" dirty="0" smtClean="0"/>
                        <a:t> (</a:t>
                      </a:r>
                      <a:r>
                        <a:rPr lang="en-US" b="1" baseline="0" dirty="0" smtClean="0">
                          <a:solidFill>
                            <a:schemeClr val="accent6"/>
                          </a:solidFill>
                        </a:rPr>
                        <a:t>31%</a:t>
                      </a:r>
                      <a:r>
                        <a:rPr lang="en-US" baseline="0" dirty="0" smtClean="0"/>
                        <a:t>)</a:t>
                      </a:r>
                    </a:p>
                  </a:txBody>
                  <a:tcPr/>
                </a:tc>
              </a:tr>
            </a:tbl>
          </a:graphicData>
        </a:graphic>
      </p:graphicFrame>
      <p:sp>
        <p:nvSpPr>
          <p:cNvPr id="5" name="Rounded Rectangle 4"/>
          <p:cNvSpPr/>
          <p:nvPr/>
        </p:nvSpPr>
        <p:spPr>
          <a:xfrm>
            <a:off x="5749290" y="3070860"/>
            <a:ext cx="3348990" cy="130302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56</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01514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Taste-Grokking</a:t>
            </a:r>
          </a:p>
          <a:p>
            <a:pPr marL="0" indent="0">
              <a:buNone/>
            </a:pPr>
            <a:endParaRPr lang="en-US" dirty="0"/>
          </a:p>
        </p:txBody>
      </p:sp>
      <p:graphicFrame>
        <p:nvGraphicFramePr>
          <p:cNvPr id="4" name="Table 3"/>
          <p:cNvGraphicFramePr>
            <a:graphicFrameLocks noGrp="1"/>
          </p:cNvGraphicFramePr>
          <p:nvPr>
            <p:extLst/>
          </p:nvPr>
        </p:nvGraphicFramePr>
        <p:xfrm>
          <a:off x="2449828" y="2508250"/>
          <a:ext cx="6762752" cy="238760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Any </a:t>
                      </a:r>
                      <a:r>
                        <a:rPr lang="en-US" dirty="0" err="1" smtClean="0"/>
                        <a:t>grokker</a:t>
                      </a:r>
                      <a:endParaRPr lang="en-US" dirty="0"/>
                    </a:p>
                  </a:txBody>
                  <a:tcPr/>
                </a:tc>
                <a:tc>
                  <a:txBody>
                    <a:bodyPr/>
                    <a:lstStyle/>
                    <a:p>
                      <a:r>
                        <a:rPr lang="en-US" dirty="0" smtClean="0"/>
                        <a:t>1.29 (</a:t>
                      </a:r>
                      <a:r>
                        <a:rPr lang="en-US" b="1" baseline="0" dirty="0" smtClean="0">
                          <a:solidFill>
                            <a:schemeClr val="accent6"/>
                          </a:solidFill>
                        </a:rPr>
                        <a:t>21%</a:t>
                      </a:r>
                      <a:r>
                        <a:rPr lang="en-US" dirty="0" smtClean="0"/>
                        <a:t>)</a:t>
                      </a:r>
                      <a:endParaRPr lang="en-US" dirty="0"/>
                    </a:p>
                  </a:txBody>
                  <a:tcPr/>
                </a:tc>
                <a:tc>
                  <a:txBody>
                    <a:bodyPr/>
                    <a:lstStyle/>
                    <a:p>
                      <a:r>
                        <a:rPr lang="en-US" dirty="0" smtClean="0"/>
                        <a:t>1.53 (</a:t>
                      </a:r>
                      <a:r>
                        <a:rPr lang="en-US" b="1" baseline="0" dirty="0" smtClean="0">
                          <a:solidFill>
                            <a:srgbClr val="FF0000"/>
                          </a:solidFill>
                        </a:rPr>
                        <a:t>1.3%</a:t>
                      </a:r>
                      <a:r>
                        <a:rPr lang="en-US" dirty="0" smtClean="0"/>
                        <a:t>)</a:t>
                      </a:r>
                      <a:endParaRPr lang="en-US" dirty="0"/>
                    </a:p>
                  </a:txBody>
                  <a:tcPr/>
                </a:tc>
                <a:tc>
                  <a:txBody>
                    <a:bodyPr/>
                    <a:lstStyle/>
                    <a:p>
                      <a:r>
                        <a:rPr lang="en-US" dirty="0" smtClean="0"/>
                        <a:t>1.57 (</a:t>
                      </a:r>
                      <a:r>
                        <a:rPr lang="en-US" b="1" dirty="0" smtClean="0">
                          <a:solidFill>
                            <a:schemeClr val="accent6">
                              <a:lumMod val="75000"/>
                            </a:schemeClr>
                          </a:solidFill>
                        </a:rPr>
                        <a:t>0.5%</a:t>
                      </a:r>
                      <a:r>
                        <a:rPr lang="en-US" dirty="0" smtClean="0"/>
                        <a:t>)</a:t>
                      </a:r>
                      <a:endParaRPr lang="en-US" dirty="0"/>
                    </a:p>
                  </a:txBody>
                  <a:tcPr/>
                </a:tc>
              </a:tr>
              <a:tr h="370840">
                <a:tc>
                  <a:txBody>
                    <a:bodyPr/>
                    <a:lstStyle/>
                    <a:p>
                      <a:r>
                        <a:rPr lang="en-US" dirty="0" smtClean="0"/>
                        <a:t>5 rand</a:t>
                      </a:r>
                      <a:r>
                        <a:rPr lang="en-US" baseline="0" dirty="0" smtClean="0"/>
                        <a:t> </a:t>
                      </a:r>
                      <a:r>
                        <a:rPr lang="en-US" dirty="0" err="1" smtClean="0"/>
                        <a:t>grokkers</a:t>
                      </a:r>
                      <a:endParaRPr lang="en-US" dirty="0"/>
                    </a:p>
                  </a:txBody>
                  <a:tcPr/>
                </a:tc>
                <a:tc>
                  <a:txBody>
                    <a:bodyPr/>
                    <a:lstStyle/>
                    <a:p>
                      <a:r>
                        <a:rPr lang="en-US" dirty="0" smtClean="0"/>
                        <a:t>1.07 (</a:t>
                      </a:r>
                      <a:r>
                        <a:rPr lang="en-US" b="1" dirty="0" smtClean="0">
                          <a:solidFill>
                            <a:schemeClr val="accent6"/>
                          </a:solidFill>
                        </a:rPr>
                        <a:t>34%</a:t>
                      </a:r>
                      <a:r>
                        <a:rPr lang="en-US" dirty="0" smtClean="0"/>
                        <a:t>)</a:t>
                      </a:r>
                      <a:endParaRPr lang="en-US" dirty="0"/>
                    </a:p>
                  </a:txBody>
                  <a:tcPr/>
                </a:tc>
                <a:tc>
                  <a:txBody>
                    <a:bodyPr/>
                    <a:lstStyle/>
                    <a:p>
                      <a:r>
                        <a:rPr lang="en-US" dirty="0" smtClean="0"/>
                        <a:t>1.38(</a:t>
                      </a:r>
                      <a:r>
                        <a:rPr lang="en-US" b="1" baseline="0" dirty="0" smtClean="0">
                          <a:solidFill>
                            <a:schemeClr val="accent6"/>
                          </a:solidFill>
                        </a:rPr>
                        <a:t>9%</a:t>
                      </a:r>
                      <a:r>
                        <a:rPr lang="en-US" b="0" dirty="0" smtClean="0"/>
                        <a:t>)</a:t>
                      </a:r>
                      <a:endParaRPr lang="en-US" b="0" dirty="0"/>
                    </a:p>
                  </a:txBody>
                  <a:tcPr/>
                </a:tc>
                <a:tc>
                  <a:txBody>
                    <a:bodyPr/>
                    <a:lstStyle/>
                    <a:p>
                      <a:r>
                        <a:rPr lang="en-US" dirty="0" smtClean="0"/>
                        <a:t>1.28</a:t>
                      </a:r>
                      <a:r>
                        <a:rPr lang="en-US" baseline="0" dirty="0" smtClean="0"/>
                        <a:t> (</a:t>
                      </a:r>
                      <a:r>
                        <a:rPr lang="en-US" b="1" baseline="0" dirty="0" smtClean="0">
                          <a:solidFill>
                            <a:schemeClr val="accent6"/>
                          </a:solidFill>
                        </a:rPr>
                        <a:t>19%</a:t>
                      </a:r>
                      <a:r>
                        <a:rPr lang="en-US" baseline="0" dirty="0" smtClean="0"/>
                        <a:t>)</a:t>
                      </a:r>
                    </a:p>
                  </a:txBody>
                  <a:tcPr/>
                </a:tc>
              </a:tr>
              <a:tr h="370840">
                <a:tc>
                  <a:txBody>
                    <a:bodyPr/>
                    <a:lstStyle/>
                    <a:p>
                      <a:r>
                        <a:rPr lang="en-US" dirty="0" smtClean="0"/>
                        <a:t>5 good </a:t>
                      </a:r>
                      <a:r>
                        <a:rPr lang="en-US" dirty="0" err="1" smtClean="0"/>
                        <a:t>grokkers</a:t>
                      </a:r>
                      <a:endParaRPr lang="en-US" dirty="0"/>
                    </a:p>
                  </a:txBody>
                  <a:tcPr/>
                </a:tc>
                <a:tc>
                  <a:txBody>
                    <a:bodyPr/>
                    <a:lstStyle/>
                    <a:p>
                      <a:r>
                        <a:rPr lang="en-US" dirty="0" smtClean="0"/>
                        <a:t>1.02 (</a:t>
                      </a:r>
                      <a:r>
                        <a:rPr lang="en-US" b="1" baseline="0" dirty="0" smtClean="0">
                          <a:solidFill>
                            <a:schemeClr val="accent6"/>
                          </a:solidFill>
                        </a:rPr>
                        <a:t>34%</a:t>
                      </a:r>
                      <a:r>
                        <a:rPr lang="en-US" dirty="0" smtClean="0"/>
                        <a:t>)</a:t>
                      </a:r>
                      <a:endParaRPr lang="en-US" dirty="0"/>
                    </a:p>
                  </a:txBody>
                  <a:tcPr/>
                </a:tc>
                <a:tc>
                  <a:txBody>
                    <a:bodyPr/>
                    <a:lstStyle/>
                    <a:p>
                      <a:r>
                        <a:rPr lang="en-US" dirty="0" smtClean="0"/>
                        <a:t>1.22 (</a:t>
                      </a:r>
                      <a:r>
                        <a:rPr lang="en-US" b="1" baseline="0" dirty="0" smtClean="0">
                          <a:solidFill>
                            <a:schemeClr val="accent6"/>
                          </a:solidFill>
                        </a:rPr>
                        <a:t>19%</a:t>
                      </a:r>
                      <a:r>
                        <a:rPr lang="en-US" dirty="0" smtClean="0"/>
                        <a:t>)</a:t>
                      </a:r>
                      <a:endParaRPr lang="en-US" dirty="0"/>
                    </a:p>
                  </a:txBody>
                  <a:tcPr/>
                </a:tc>
                <a:tc>
                  <a:txBody>
                    <a:bodyPr/>
                    <a:lstStyle/>
                    <a:p>
                      <a:r>
                        <a:rPr lang="en-US" baseline="0" dirty="0" smtClean="0"/>
                        <a:t>1.13 (</a:t>
                      </a:r>
                      <a:r>
                        <a:rPr lang="en-US" b="1" baseline="0" dirty="0" smtClean="0">
                          <a:solidFill>
                            <a:schemeClr val="accent6"/>
                          </a:solidFill>
                        </a:rPr>
                        <a:t>28%</a:t>
                      </a:r>
                      <a:r>
                        <a:rPr lang="en-US" baseline="0" dirty="0" smtClean="0"/>
                        <a:t>)</a:t>
                      </a:r>
                    </a:p>
                  </a:txBody>
                  <a:tcPr/>
                </a:tc>
              </a:tr>
            </a:tbl>
          </a:graphicData>
        </a:graphic>
      </p:graphicFrame>
      <p:sp>
        <p:nvSpPr>
          <p:cNvPr id="5" name="Rounded Rectangle 4"/>
          <p:cNvSpPr/>
          <p:nvPr/>
        </p:nvSpPr>
        <p:spPr>
          <a:xfrm>
            <a:off x="4130040" y="3169604"/>
            <a:ext cx="1520190" cy="142525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57</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2738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2152650" y="1608058"/>
            <a:ext cx="7886700" cy="4786472"/>
          </a:xfrm>
        </p:spPr>
        <p:txBody>
          <a:bodyPr>
            <a:normAutofit/>
          </a:bodyPr>
          <a:lstStyle/>
          <a:p>
            <a:r>
              <a:rPr lang="en-US" dirty="0"/>
              <a:t>Personalization in this form was a good fit for crowdsourcing </a:t>
            </a:r>
          </a:p>
          <a:p>
            <a:r>
              <a:rPr lang="en-US" dirty="0"/>
              <a:t>Matching was better for food, grokking better for salt-shakers</a:t>
            </a:r>
          </a:p>
          <a:p>
            <a:pPr lvl="1"/>
            <a:r>
              <a:rPr lang="en-US" dirty="0"/>
              <a:t>Latent vs. Manifest decision factors: </a:t>
            </a:r>
            <a:r>
              <a:rPr lang="en-US" dirty="0" err="1"/>
              <a:t>overfitting</a:t>
            </a:r>
            <a:r>
              <a:rPr lang="en-US" dirty="0"/>
              <a:t> mental models</a:t>
            </a:r>
          </a:p>
          <a:p>
            <a:r>
              <a:rPr lang="en-US" dirty="0"/>
              <a:t>Increases in </a:t>
            </a:r>
            <a:r>
              <a:rPr lang="en-US" i="1" dirty="0"/>
              <a:t>N</a:t>
            </a:r>
            <a:r>
              <a:rPr lang="en-US" dirty="0"/>
              <a:t> are more fruitful for matching</a:t>
            </a:r>
          </a:p>
          <a:p>
            <a:endParaRPr lang="en-US" dirty="0"/>
          </a:p>
        </p:txBody>
      </p:sp>
      <p:pic>
        <p:nvPicPr>
          <p:cNvPr id="4" name="Picture 3" descr="Three lines are shows, all decreasing (and thus increasing in performance) as more workers are added to the pool. The lines representing the food tasks improve in quality notably more than the salt shaker line."/>
          <p:cNvPicPr/>
          <p:nvPr/>
        </p:nvPicPr>
        <p:blipFill>
          <a:blip r:embed="rId3" cstate="print">
            <a:extLst>
              <a:ext uri="{28A0092B-C50C-407E-A947-70E740481C1C}">
                <a14:useLocalDpi xmlns:a14="http://schemas.microsoft.com/office/drawing/2010/main" val="0"/>
              </a:ext>
            </a:extLst>
          </a:blip>
          <a:stretch>
            <a:fillRect/>
          </a:stretch>
        </p:blipFill>
        <p:spPr>
          <a:xfrm>
            <a:off x="1870262" y="4158372"/>
            <a:ext cx="3939988" cy="2727291"/>
          </a:xfrm>
          <a:prstGeom prst="rect">
            <a:avLst/>
          </a:prstGeom>
        </p:spPr>
      </p:pic>
      <p:pic>
        <p:nvPicPr>
          <p:cNvPr id="5" name="Picture 4" descr="Chart showing lines for three tasks: the salt shaker task, food recommendation in Boston, and food recommendation in Seattle.  Each line starts close to baseline, and improves as more workers are add. The majority of gains in each case is in the first handful of workers."/>
          <p:cNvPicPr/>
          <p:nvPr/>
        </p:nvPicPr>
        <p:blipFill>
          <a:blip r:embed="rId4" cstate="print">
            <a:extLst>
              <a:ext uri="{28A0092B-C50C-407E-A947-70E740481C1C}">
                <a14:useLocalDpi xmlns:a14="http://schemas.microsoft.com/office/drawing/2010/main" val="0"/>
              </a:ext>
            </a:extLst>
          </a:blip>
          <a:stretch>
            <a:fillRect/>
          </a:stretch>
        </p:blipFill>
        <p:spPr>
          <a:xfrm>
            <a:off x="6217024" y="4147793"/>
            <a:ext cx="3939988" cy="2724422"/>
          </a:xfrm>
          <a:prstGeom prst="rect">
            <a:avLst/>
          </a:prstGeom>
        </p:spPr>
      </p:pic>
      <p:sp>
        <p:nvSpPr>
          <p:cNvPr id="6" name="Slide Number Placeholder 5"/>
          <p:cNvSpPr>
            <a:spLocks noGrp="1"/>
          </p:cNvSpPr>
          <p:nvPr>
            <p:ph type="sldNum" sz="quarter" idx="12"/>
          </p:nvPr>
        </p:nvSpPr>
        <p:spPr/>
        <p:txBody>
          <a:bodyPr/>
          <a:lstStyle/>
          <a:p>
            <a:fld id="{1C2A276C-EC4D-4922-B3F9-3BB0ACC80E28}" type="slidenum">
              <a:rPr lang="en-US" smtClean="0"/>
              <a:t>58</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43213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a:t>
            </a:r>
            <a:r>
              <a:rPr lang="en-US" dirty="0" err="1" smtClean="0"/>
              <a:t>grokkers</a:t>
            </a:r>
            <a:endParaRPr lang="en-US" dirty="0"/>
          </a:p>
        </p:txBody>
      </p:sp>
      <p:sp>
        <p:nvSpPr>
          <p:cNvPr id="3" name="Content Placeholder 2"/>
          <p:cNvSpPr>
            <a:spLocks noGrp="1"/>
          </p:cNvSpPr>
          <p:nvPr>
            <p:ph idx="1"/>
          </p:nvPr>
        </p:nvSpPr>
        <p:spPr/>
        <p:txBody>
          <a:bodyPr/>
          <a:lstStyle/>
          <a:p>
            <a:r>
              <a:rPr lang="en-US" dirty="0" smtClean="0"/>
              <a:t>The best </a:t>
            </a:r>
            <a:r>
              <a:rPr lang="en-US" dirty="0" err="1" smtClean="0"/>
              <a:t>grokkers</a:t>
            </a:r>
            <a:r>
              <a:rPr lang="en-US" dirty="0" smtClean="0"/>
              <a:t> outperform the best-matched</a:t>
            </a:r>
            <a:endParaRPr lang="en-US" dirty="0"/>
          </a:p>
        </p:txBody>
      </p:sp>
      <p:graphicFrame>
        <p:nvGraphicFramePr>
          <p:cNvPr id="4" name="Table 3"/>
          <p:cNvGraphicFramePr>
            <a:graphicFrameLocks noGrp="1"/>
          </p:cNvGraphicFramePr>
          <p:nvPr>
            <p:extLst/>
          </p:nvPr>
        </p:nvGraphicFramePr>
        <p:xfrm>
          <a:off x="2149186" y="2729237"/>
          <a:ext cx="7890164" cy="2466326"/>
        </p:xfrm>
        <a:graphic>
          <a:graphicData uri="http://schemas.openxmlformats.org/drawingml/2006/table">
            <a:tbl>
              <a:tblPr firstRow="1" firstCol="1" bandRow="1">
                <a:tableStyleId>{5C22544A-7EE6-4342-B048-85BDC9FD1C3A}</a:tableStyleId>
              </a:tblPr>
              <a:tblGrid>
                <a:gridCol w="2876204"/>
                <a:gridCol w="1645920"/>
                <a:gridCol w="1615440"/>
                <a:gridCol w="1752600"/>
              </a:tblGrid>
              <a:tr h="344419">
                <a:tc>
                  <a:txBody>
                    <a:bodyPr/>
                    <a:lstStyle/>
                    <a:p>
                      <a:pPr marL="0" marR="0">
                        <a:lnSpc>
                          <a:spcPct val="91000"/>
                        </a:lnSpc>
                        <a:spcBef>
                          <a:spcPts val="200"/>
                        </a:spcBef>
                        <a:spcAft>
                          <a:spcPts val="20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Products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Baseline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1.64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a:effectLst/>
                        </a:rPr>
                        <a:t>1.51</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1.58</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Taste-matching:</a:t>
                      </a: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0.89 </a:t>
                      </a:r>
                      <a:r>
                        <a:rPr lang="en-US" sz="2400" dirty="0" smtClean="0">
                          <a:effectLst/>
                        </a:rPr>
                        <a:t>(</a:t>
                      </a:r>
                      <a:r>
                        <a:rPr lang="en-US" sz="2400" b="1" dirty="0" smtClean="0">
                          <a:solidFill>
                            <a:schemeClr val="accent6"/>
                          </a:solidFill>
                          <a:effectLst/>
                        </a:rPr>
                        <a:t>46</a:t>
                      </a:r>
                      <a:r>
                        <a:rPr lang="en-US" sz="2400" b="1" dirty="0">
                          <a:solidFill>
                            <a:schemeClr val="accent6"/>
                          </a:solidFill>
                          <a:effectLst/>
                        </a:rPr>
                        <a:t>%</a:t>
                      </a:r>
                      <a:r>
                        <a:rPr lang="en-US" sz="2400" b="0" dirty="0">
                          <a:effectLst/>
                        </a:rPr>
                        <a:t>)</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1.02 </a:t>
                      </a:r>
                      <a:r>
                        <a:rPr lang="en-US" sz="2400" dirty="0" smtClean="0">
                          <a:effectLst/>
                        </a:rPr>
                        <a:t>(</a:t>
                      </a:r>
                      <a:r>
                        <a:rPr lang="en-US" sz="2400" b="1" dirty="0" smtClean="0">
                          <a:solidFill>
                            <a:schemeClr val="accent6"/>
                          </a:solidFill>
                          <a:effectLst/>
                        </a:rPr>
                        <a:t>32</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1.19 </a:t>
                      </a:r>
                      <a:r>
                        <a:rPr lang="en-US" sz="2400" dirty="0" smtClean="0">
                          <a:effectLst/>
                        </a:rPr>
                        <a:t>(</a:t>
                      </a:r>
                      <a:r>
                        <a:rPr lang="en-US" sz="2400" b="1" dirty="0" smtClean="0">
                          <a:solidFill>
                            <a:schemeClr val="accent6"/>
                          </a:solidFill>
                          <a:effectLst/>
                        </a:rPr>
                        <a:t>25</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a:effectLst/>
                        </a:rPr>
                        <a:t>Taste-grokking: </a:t>
                      </a:r>
                      <a:endParaRPr lang="en-US" sz="2400" dirty="0" smtClean="0">
                        <a:effectLst/>
                      </a:endParaRP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0.87 </a:t>
                      </a:r>
                      <a:r>
                        <a:rPr lang="en-US" sz="2400" dirty="0" smtClean="0">
                          <a:effectLst/>
                        </a:rPr>
                        <a:t>(</a:t>
                      </a:r>
                      <a:r>
                        <a:rPr lang="en-US" sz="2400" b="1" dirty="0" smtClean="0">
                          <a:solidFill>
                            <a:schemeClr val="accent6"/>
                          </a:solidFill>
                          <a:effectLst/>
                        </a:rPr>
                        <a:t>47</a:t>
                      </a:r>
                      <a:r>
                        <a:rPr lang="en-US" sz="2400" b="1" dirty="0">
                          <a:solidFill>
                            <a:schemeClr val="accent6"/>
                          </a:solidFill>
                          <a:effectLst/>
                        </a:rPr>
                        <a:t>%</a:t>
                      </a:r>
                      <a:r>
                        <a:rPr lang="en-US" sz="2400" dirty="0">
                          <a:solidFill>
                            <a:schemeClr val="accent6"/>
                          </a:solidFill>
                          <a:effectLst/>
                        </a:rPr>
                        <a:t>)</a:t>
                      </a:r>
                      <a:endParaRPr lang="en-US" sz="2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0.78 </a:t>
                      </a:r>
                      <a:r>
                        <a:rPr lang="en-US" sz="2400" dirty="0" smtClean="0">
                          <a:effectLst/>
                        </a:rPr>
                        <a:t>(</a:t>
                      </a:r>
                      <a:r>
                        <a:rPr lang="en-US" sz="2400" b="1" dirty="0" smtClean="0">
                          <a:solidFill>
                            <a:schemeClr val="accent6"/>
                          </a:solidFill>
                          <a:effectLst/>
                        </a:rPr>
                        <a:t>48</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0.79 </a:t>
                      </a:r>
                      <a:r>
                        <a:rPr lang="en-US" sz="2400" dirty="0" smtClean="0">
                          <a:effectLst/>
                        </a:rPr>
                        <a:t>(</a:t>
                      </a:r>
                      <a:r>
                        <a:rPr lang="en-US" sz="2400" dirty="0" smtClean="0">
                          <a:solidFill>
                            <a:schemeClr val="accent6"/>
                          </a:solidFill>
                          <a:effectLst/>
                        </a:rPr>
                        <a:t>50</a:t>
                      </a:r>
                      <a:r>
                        <a:rPr lang="en-US" sz="2400"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ounded Rectangle 4"/>
          <p:cNvSpPr/>
          <p:nvPr/>
        </p:nvSpPr>
        <p:spPr>
          <a:xfrm>
            <a:off x="5090160" y="4327844"/>
            <a:ext cx="4949190" cy="89947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59</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499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5469" y="1825625"/>
            <a:ext cx="7886700" cy="4351338"/>
          </a:xfrm>
        </p:spPr>
        <p:txBody>
          <a:bodyPr/>
          <a:lstStyle/>
          <a:p>
            <a:pPr marL="0" indent="0" algn="ctr">
              <a:buNone/>
            </a:pPr>
            <a:r>
              <a:rPr lang="en-US" dirty="0" smtClean="0"/>
              <a:t>Online crowds are useful because they’re quick, accessible at large-scales, but also</a:t>
            </a:r>
          </a:p>
          <a:p>
            <a:pPr marL="0" indent="0" algn="ctr">
              <a:buNone/>
            </a:pPr>
            <a:endParaRPr lang="en-US" dirty="0" smtClean="0"/>
          </a:p>
          <a:p>
            <a:pPr marL="457200" lvl="1" indent="0" algn="ctr">
              <a:buNone/>
            </a:pPr>
            <a:r>
              <a:rPr lang="en-US" dirty="0" smtClean="0"/>
              <a:t>Perceptive</a:t>
            </a:r>
          </a:p>
          <a:p>
            <a:pPr marL="457200" lvl="1" indent="0" algn="ctr">
              <a:buNone/>
            </a:pPr>
            <a:r>
              <a:rPr lang="en-US" dirty="0" smtClean="0"/>
              <a:t>Clever</a:t>
            </a:r>
          </a:p>
          <a:p>
            <a:pPr marL="457200" lvl="1" indent="0" algn="ctr">
              <a:buNone/>
            </a:pPr>
            <a:r>
              <a:rPr lang="en-US" dirty="0"/>
              <a:t>C</a:t>
            </a:r>
            <a:r>
              <a:rPr lang="en-US" dirty="0" smtClean="0"/>
              <a:t>ritical</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6</a:t>
            </a:fld>
            <a:endParaRPr lang="en-US"/>
          </a:p>
        </p:txBody>
      </p:sp>
    </p:spTree>
    <p:extLst>
      <p:ext uri="{BB962C8B-B14F-4D97-AF65-F5344CB8AC3E}">
        <p14:creationId xmlns:p14="http://schemas.microsoft.com/office/powerpoint/2010/main" val="272007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loud 86"/>
          <p:cNvSpPr/>
          <p:nvPr/>
        </p:nvSpPr>
        <p:spPr>
          <a:xfrm>
            <a:off x="3834383" y="4995354"/>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1" name="Group 70"/>
          <p:cNvGrpSpPr/>
          <p:nvPr/>
        </p:nvGrpSpPr>
        <p:grpSpPr>
          <a:xfrm>
            <a:off x="6041918" y="5148506"/>
            <a:ext cx="2892806" cy="629588"/>
            <a:chOff x="6400406" y="3837633"/>
            <a:chExt cx="3857075" cy="839450"/>
          </a:xfrm>
        </p:grpSpPr>
        <p:sp>
          <p:nvSpPr>
            <p:cNvPr id="67" name="Folded Corner 66"/>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olded Corner 67"/>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olded Corner 68"/>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olded Corner 69"/>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 name="Group 3"/>
          <p:cNvGrpSpPr/>
          <p:nvPr/>
        </p:nvGrpSpPr>
        <p:grpSpPr>
          <a:xfrm>
            <a:off x="2758726" y="3429385"/>
            <a:ext cx="6175998" cy="1049806"/>
            <a:chOff x="2022817" y="1528996"/>
            <a:chExt cx="8234664" cy="1399741"/>
          </a:xfrm>
        </p:grpSpPr>
        <p:sp>
          <p:nvSpPr>
            <p:cNvPr id="5" name="Rectangle 4"/>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olded Corner 8"/>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6400406" y="1850311"/>
              <a:ext cx="3857075" cy="839450"/>
              <a:chOff x="6400406" y="3581696"/>
              <a:chExt cx="3857075" cy="839450"/>
            </a:xfrm>
            <a:solidFill>
              <a:schemeClr val="bg1"/>
            </a:solidFill>
          </p:grpSpPr>
          <p:sp>
            <p:nvSpPr>
              <p:cNvPr id="11" name="Folded Corner 10"/>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4" name="Group 23"/>
          <p:cNvGrpSpPr/>
          <p:nvPr/>
        </p:nvGrpSpPr>
        <p:grpSpPr>
          <a:xfrm>
            <a:off x="3638166" y="5282127"/>
            <a:ext cx="325217" cy="604682"/>
            <a:chOff x="650789" y="2835876"/>
            <a:chExt cx="774357" cy="1439777"/>
          </a:xfrm>
          <a:solidFill>
            <a:schemeClr val="bg1">
              <a:lumMod val="65000"/>
            </a:schemeClr>
          </a:solidFill>
        </p:grpSpPr>
        <p:sp>
          <p:nvSpPr>
            <p:cNvPr id="25" name="Flowchart: Delay 24"/>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7" name="Group 26"/>
          <p:cNvGrpSpPr/>
          <p:nvPr/>
        </p:nvGrpSpPr>
        <p:grpSpPr>
          <a:xfrm>
            <a:off x="3115967" y="5282127"/>
            <a:ext cx="325217" cy="604682"/>
            <a:chOff x="650789" y="2835876"/>
            <a:chExt cx="774357" cy="1439777"/>
          </a:xfrm>
          <a:solidFill>
            <a:schemeClr val="bg1">
              <a:lumMod val="75000"/>
            </a:schemeClr>
          </a:solidFill>
        </p:grpSpPr>
        <p:sp>
          <p:nvSpPr>
            <p:cNvPr id="28" name="Flowchart: Delay 2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Oval 2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0" name="Group 29"/>
          <p:cNvGrpSpPr/>
          <p:nvPr/>
        </p:nvGrpSpPr>
        <p:grpSpPr>
          <a:xfrm>
            <a:off x="2979046" y="3766509"/>
            <a:ext cx="2695769" cy="427530"/>
            <a:chOff x="2316576" y="1978495"/>
            <a:chExt cx="3594358" cy="570040"/>
          </a:xfrm>
        </p:grpSpPr>
        <p:sp>
          <p:nvSpPr>
            <p:cNvPr id="31" name="Smiley Face 3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4" name="Smiley Face 3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55" name="Group 54"/>
          <p:cNvGrpSpPr/>
          <p:nvPr/>
        </p:nvGrpSpPr>
        <p:grpSpPr>
          <a:xfrm>
            <a:off x="3377067" y="5202021"/>
            <a:ext cx="325217" cy="604682"/>
            <a:chOff x="650789" y="2835876"/>
            <a:chExt cx="774357" cy="1439777"/>
          </a:xfrm>
        </p:grpSpPr>
        <p:sp>
          <p:nvSpPr>
            <p:cNvPr id="56" name="Flowchart: Delay 5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8" name="Group 57"/>
          <p:cNvGrpSpPr/>
          <p:nvPr/>
        </p:nvGrpSpPr>
        <p:grpSpPr>
          <a:xfrm>
            <a:off x="2029572" y="3682824"/>
            <a:ext cx="325217" cy="604682"/>
            <a:chOff x="650789" y="2835876"/>
            <a:chExt cx="774357" cy="1439777"/>
          </a:xfrm>
        </p:grpSpPr>
        <p:sp>
          <p:nvSpPr>
            <p:cNvPr id="59" name="Flowchart: Delay 5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Oval 5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1" name="TextBox 60"/>
          <p:cNvSpPr txBox="1"/>
          <p:nvPr/>
        </p:nvSpPr>
        <p:spPr>
          <a:xfrm>
            <a:off x="1761232" y="3398493"/>
            <a:ext cx="908936" cy="507831"/>
          </a:xfrm>
          <a:prstGeom prst="rect">
            <a:avLst/>
          </a:prstGeom>
          <a:noFill/>
        </p:spPr>
        <p:txBody>
          <a:bodyPr wrap="square" rtlCol="0">
            <a:spAutoFit/>
          </a:bodyPr>
          <a:lstStyle/>
          <a:p>
            <a:r>
              <a:rPr lang="en-US" sz="1350" dirty="0"/>
              <a:t>Requester</a:t>
            </a:r>
          </a:p>
        </p:txBody>
      </p:sp>
      <p:sp>
        <p:nvSpPr>
          <p:cNvPr id="62" name="TextBox 61"/>
          <p:cNvSpPr txBox="1"/>
          <p:nvPr/>
        </p:nvSpPr>
        <p:spPr>
          <a:xfrm>
            <a:off x="1968205" y="5409610"/>
            <a:ext cx="1197176" cy="507831"/>
          </a:xfrm>
          <a:prstGeom prst="rect">
            <a:avLst/>
          </a:prstGeom>
          <a:noFill/>
        </p:spPr>
        <p:txBody>
          <a:bodyPr wrap="square" rtlCol="0">
            <a:spAutoFit/>
          </a:bodyPr>
          <a:lstStyle/>
          <a:p>
            <a:r>
              <a:rPr lang="en-US" sz="1350" dirty="0"/>
              <a:t>Crowd Worker</a:t>
            </a:r>
          </a:p>
        </p:txBody>
      </p:sp>
      <p:cxnSp>
        <p:nvCxnSpPr>
          <p:cNvPr id="73" name="Straight Arrow Connector 72"/>
          <p:cNvCxnSpPr/>
          <p:nvPr/>
        </p:nvCxnSpPr>
        <p:spPr>
          <a:xfrm>
            <a:off x="3512624" y="4468204"/>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130081" y="4687528"/>
            <a:ext cx="1257539" cy="921112"/>
            <a:chOff x="3851289" y="3206519"/>
            <a:chExt cx="1676719" cy="1228149"/>
          </a:xfrm>
        </p:grpSpPr>
        <p:sp>
          <p:nvSpPr>
            <p:cNvPr id="76" name="Cloud 75"/>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6" name="Group 85"/>
            <p:cNvGrpSpPr/>
            <p:nvPr/>
          </p:nvGrpSpPr>
          <p:grpSpPr>
            <a:xfrm>
              <a:off x="4264827" y="3313646"/>
              <a:ext cx="887648" cy="868192"/>
              <a:chOff x="4414781" y="4092608"/>
              <a:chExt cx="1211915" cy="1185351"/>
            </a:xfrm>
          </p:grpSpPr>
          <p:grpSp>
            <p:nvGrpSpPr>
              <p:cNvPr id="77" name="Group 76"/>
              <p:cNvGrpSpPr/>
              <p:nvPr/>
            </p:nvGrpSpPr>
            <p:grpSpPr>
              <a:xfrm>
                <a:off x="4772567" y="4471717"/>
                <a:ext cx="433622" cy="806242"/>
                <a:chOff x="650789" y="2835876"/>
                <a:chExt cx="774357" cy="1439777"/>
              </a:xfrm>
            </p:grpSpPr>
            <p:sp>
              <p:nvSpPr>
                <p:cNvPr id="78" name="Flowchart: Delay 7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9" name="Oval 7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0" name="TextBox 7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85" name="Freeform 8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88" name="Cloud 87"/>
          <p:cNvSpPr/>
          <p:nvPr/>
        </p:nvSpPr>
        <p:spPr>
          <a:xfrm>
            <a:off x="3680503" y="5095988"/>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0" name="Group 99"/>
          <p:cNvGrpSpPr/>
          <p:nvPr/>
        </p:nvGrpSpPr>
        <p:grpSpPr>
          <a:xfrm>
            <a:off x="5448510" y="5069500"/>
            <a:ext cx="3486215" cy="708172"/>
            <a:chOff x="5609194" y="3715815"/>
            <a:chExt cx="4648287" cy="944229"/>
          </a:xfrm>
        </p:grpSpPr>
        <p:grpSp>
          <p:nvGrpSpPr>
            <p:cNvPr id="37" name="Group 36"/>
            <p:cNvGrpSpPr/>
            <p:nvPr/>
          </p:nvGrpSpPr>
          <p:grpSpPr>
            <a:xfrm>
              <a:off x="6400406" y="3820594"/>
              <a:ext cx="3857075" cy="839450"/>
              <a:chOff x="6400406" y="3581696"/>
              <a:chExt cx="3857075" cy="839450"/>
            </a:xfrm>
          </p:grpSpPr>
          <p:sp>
            <p:nvSpPr>
              <p:cNvPr id="46" name="Folded Corner 4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Folded Corner 4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2" name="Smiley Face 41"/>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3" name="Smiley Face 42"/>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4" name="Smiley Face 43"/>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5" name="Smiley Face 44"/>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92" name="Curved Connector 91"/>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1933788" y="670793"/>
            <a:ext cx="1268480" cy="1342852"/>
            <a:chOff x="9946323" y="2419616"/>
            <a:chExt cx="2316481" cy="2452297"/>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82" name="Picture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83" name="Picture 8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84" name="Picture 8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89" name="Group 88"/>
          <p:cNvGrpSpPr/>
          <p:nvPr/>
        </p:nvGrpSpPr>
        <p:grpSpPr>
          <a:xfrm>
            <a:off x="8550233" y="1625968"/>
            <a:ext cx="1907305" cy="1705314"/>
            <a:chOff x="3177693" y="4591906"/>
            <a:chExt cx="3501115" cy="3130333"/>
          </a:xfrm>
        </p:grpSpPr>
        <p:pic>
          <p:nvPicPr>
            <p:cNvPr id="90" name="Picture 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91" name="Picture 9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93" name="Picture 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95" name="Picture 9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96" name="Picture 9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98" name="Group 97"/>
          <p:cNvGrpSpPr/>
          <p:nvPr/>
        </p:nvGrpSpPr>
        <p:grpSpPr>
          <a:xfrm>
            <a:off x="5900312" y="12477"/>
            <a:ext cx="2495249" cy="2192816"/>
            <a:chOff x="8762806" y="-1031190"/>
            <a:chExt cx="3326998" cy="2923754"/>
          </a:xfrm>
        </p:grpSpPr>
        <p:pic>
          <p:nvPicPr>
            <p:cNvPr id="99" name="Picture 9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101" name="Picture 10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102" name="Picture 10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103" name="Picture 10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104" name="Picture 10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105" name="Picture 10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106" name="Picture 10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107" name="Picture 10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108" name="Picture 10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109" name="Picture 108"/>
            <p:cNvPicPr>
              <a:picLocks noChangeAspect="1"/>
            </p:cNvPicPr>
            <p:nvPr/>
          </p:nvPicPr>
          <p:blipFill rotWithShape="1">
            <a:blip r:embed="rId28"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110" name="Picture 10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112" name="Picture 1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113" name="Picture 11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114" name="Picture 11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115" name="Picture 11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116" name="Group 115"/>
          <p:cNvGrpSpPr/>
          <p:nvPr/>
        </p:nvGrpSpPr>
        <p:grpSpPr>
          <a:xfrm>
            <a:off x="3423694" y="68884"/>
            <a:ext cx="2120978" cy="1792172"/>
            <a:chOff x="6376014" y="4120678"/>
            <a:chExt cx="3324491" cy="2748420"/>
          </a:xfrm>
        </p:grpSpPr>
        <p:pic>
          <p:nvPicPr>
            <p:cNvPr id="117" name="Picture 11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118" name="Picture 11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119" name="Picture 11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120" name="Picture 11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121" name="Picture 12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122" name="Picture 12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123" name="Picture 12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124" name="Picture 12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125" name="Picture 12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126" name="Picture 12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127" name="Picture 12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128" name="Picture 12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cxnSp>
        <p:nvCxnSpPr>
          <p:cNvPr id="16" name="Straight Arrow Connector 15"/>
          <p:cNvCxnSpPr>
            <a:endCxn id="5" idx="3"/>
          </p:cNvCxnSpPr>
          <p:nvPr/>
        </p:nvCxnSpPr>
        <p:spPr>
          <a:xfrm flipH="1">
            <a:off x="5918545" y="2393652"/>
            <a:ext cx="2550982" cy="15606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8" idx="0"/>
          </p:cNvCxnSpPr>
          <p:nvPr/>
        </p:nvCxnSpPr>
        <p:spPr>
          <a:xfrm flipH="1">
            <a:off x="4708090" y="1977715"/>
            <a:ext cx="2008449" cy="168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952961" y="1830853"/>
            <a:ext cx="314793" cy="18344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437108" y="2013431"/>
            <a:ext cx="765160" cy="165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C2A276C-EC4D-4922-B3F9-3BB0ACC80E28}" type="slidenum">
              <a:rPr lang="en-US" smtClean="0"/>
              <a:t>60</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8960527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a:xfrm>
            <a:off x="2403274" y="715118"/>
            <a:ext cx="7073379" cy="4904685"/>
          </a:xfrm>
          <a:prstGeom prst="rect">
            <a:avLst/>
          </a:prstGeom>
        </p:spPr>
      </p:pic>
      <p:cxnSp>
        <p:nvCxnSpPr>
          <p:cNvPr id="6" name="Straight Arrow Connector 5"/>
          <p:cNvCxnSpPr/>
          <p:nvPr/>
        </p:nvCxnSpPr>
        <p:spPr>
          <a:xfrm flipH="1">
            <a:off x="8945880" y="2392680"/>
            <a:ext cx="1112520"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C2A276C-EC4D-4922-B3F9-3BB0ACC80E28}" type="slidenum">
              <a:rPr lang="en-US" smtClean="0"/>
              <a:t>61</a:t>
            </a:fld>
            <a:endParaRPr lang="en-US"/>
          </a:p>
        </p:txBody>
      </p:sp>
      <p:sp>
        <p:nvSpPr>
          <p:cNvPr id="4" name="Footer Placeholder 3"/>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0045877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2: Text Summarization</a:t>
            </a:r>
            <a:endParaRPr lang="en-US" dirty="0"/>
          </a:p>
        </p:txBody>
      </p:sp>
      <p:pic>
        <p:nvPicPr>
          <p:cNvPr id="4" name="Picture 3"/>
          <p:cNvPicPr>
            <a:picLocks noChangeAspect="1"/>
          </p:cNvPicPr>
          <p:nvPr/>
        </p:nvPicPr>
        <p:blipFill>
          <a:blip r:embed="rId3"/>
          <a:stretch>
            <a:fillRect/>
          </a:stretch>
        </p:blipFill>
        <p:spPr>
          <a:xfrm>
            <a:off x="2609368" y="2439503"/>
            <a:ext cx="6973264" cy="2871861"/>
          </a:xfrm>
          <a:prstGeom prst="rect">
            <a:avLst/>
          </a:prstGeom>
        </p:spPr>
      </p:pic>
      <p:sp>
        <p:nvSpPr>
          <p:cNvPr id="5" name="Rectangle 4"/>
          <p:cNvSpPr/>
          <p:nvPr/>
        </p:nvSpPr>
        <p:spPr>
          <a:xfrm>
            <a:off x="5450642" y="1747415"/>
            <a:ext cx="1290716" cy="646331"/>
          </a:xfrm>
          <a:prstGeom prst="rect">
            <a:avLst/>
          </a:prstGeom>
        </p:spPr>
        <p:txBody>
          <a:bodyPr wrap="square">
            <a:spAutoFit/>
          </a:bodyPr>
          <a:lstStyle/>
          <a:p>
            <a:pPr algn="ctr"/>
            <a:r>
              <a:rPr lang="en-US" b="1" dirty="0"/>
              <a:t>Film Reviews</a:t>
            </a:r>
          </a:p>
        </p:txBody>
      </p:sp>
      <p:sp>
        <p:nvSpPr>
          <p:cNvPr id="3" name="Slide Number Placeholder 2"/>
          <p:cNvSpPr>
            <a:spLocks noGrp="1"/>
          </p:cNvSpPr>
          <p:nvPr>
            <p:ph type="sldNum" sz="quarter" idx="12"/>
          </p:nvPr>
        </p:nvSpPr>
        <p:spPr/>
        <p:txBody>
          <a:bodyPr/>
          <a:lstStyle/>
          <a:p>
            <a:fld id="{1C2A276C-EC4D-4922-B3F9-3BB0ACC80E28}" type="slidenum">
              <a:rPr lang="en-US" smtClean="0"/>
              <a:t>62</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5280399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152650" y="441961"/>
            <a:ext cx="7886700" cy="5735003"/>
          </a:xfrm>
        </p:spPr>
        <p:txBody>
          <a:bodyPr/>
          <a:lstStyle/>
          <a:p>
            <a:r>
              <a:rPr lang="en-US" dirty="0" smtClean="0"/>
              <a:t>Matching does work for a complex task like this</a:t>
            </a:r>
          </a:p>
          <a:p>
            <a:r>
              <a:rPr lang="en-US" dirty="0" err="1" smtClean="0"/>
              <a:t>Grokkers</a:t>
            </a:r>
            <a:r>
              <a:rPr lang="en-US" dirty="0" smtClean="0"/>
              <a:t> fare poorly, but once again, we see super-</a:t>
            </a:r>
            <a:r>
              <a:rPr lang="en-US" dirty="0" err="1" smtClean="0"/>
              <a:t>grokkers</a:t>
            </a:r>
            <a:endParaRPr lang="en-US" dirty="0" smtClean="0"/>
          </a:p>
          <a:p>
            <a:r>
              <a:rPr lang="en-US" dirty="0" smtClean="0"/>
              <a:t>Potentially an appropriate task for written expression of needs, a la </a:t>
            </a:r>
            <a:r>
              <a:rPr lang="en-US" dirty="0" err="1" smtClean="0"/>
              <a:t>EmailValet</a:t>
            </a:r>
            <a:r>
              <a:rPr lang="en-US" dirty="0" smtClean="0"/>
              <a:t> (</a:t>
            </a:r>
            <a:r>
              <a:rPr lang="en-US" dirty="0" err="1" smtClean="0"/>
              <a:t>Kokkalis</a:t>
            </a:r>
            <a:r>
              <a:rPr lang="en-US" dirty="0" smtClean="0"/>
              <a:t> et al. 2013) and Mobi (Zhang et al 2012)</a:t>
            </a:r>
          </a:p>
          <a:p>
            <a:endParaRPr lang="en-US" dirty="0"/>
          </a:p>
        </p:txBody>
      </p:sp>
      <mc:AlternateContent xmlns:mc="http://schemas.openxmlformats.org/markup-compatibility/2006" xmlns:a14="http://schemas.microsoft.com/office/drawing/2010/main">
        <mc:Choice Requires="a14">
          <p:graphicFrame>
            <p:nvGraphicFramePr>
              <p:cNvPr id="7" name="Content Placeholder 3"/>
              <p:cNvGraphicFramePr>
                <a:graphicFrameLocks/>
              </p:cNvGraphicFramePr>
              <p:nvPr>
                <p:extLst/>
              </p:nvPr>
            </p:nvGraphicFramePr>
            <p:xfrm>
              <a:off x="2857630" y="3810001"/>
              <a:ext cx="6476741" cy="2630691"/>
            </p:xfrm>
            <a:graphic>
              <a:graphicData uri="http://schemas.openxmlformats.org/drawingml/2006/table">
                <a:tbl>
                  <a:tblPr firstRow="1" firstCol="1" bandRow="1">
                    <a:tableStyleId>{C083E6E3-FA7D-4D7B-A595-EF9225AFEA82}</a:tableStyleId>
                  </a:tblPr>
                  <a:tblGrid>
                    <a:gridCol w="2087464"/>
                    <a:gridCol w="2341961"/>
                    <a:gridCol w="2047316"/>
                  </a:tblGrid>
                  <a:tr h="292299">
                    <a:tc gridSpan="2">
                      <a:txBody>
                        <a:bodyPr/>
                        <a:lstStyle/>
                        <a:p>
                          <a:pPr marL="0" marR="0">
                            <a:lnSpc>
                              <a:spcPct val="91000"/>
                            </a:lnSpc>
                            <a:spcBef>
                              <a:spcPts val="200"/>
                            </a:spcBef>
                            <a:spcAft>
                              <a:spcPts val="200"/>
                            </a:spcAft>
                          </a:pPr>
                          <a:r>
                            <a:rPr lang="en-US" sz="2100" dirty="0">
                              <a:effectLst/>
                            </a:rPr>
                            <a:t>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a:effectLst/>
                            </a:rPr>
                            <a:t>Performance (</a:t>
                          </a:r>
                          <a14:m>
                            <m:oMath xmlns:m="http://schemas.openxmlformats.org/officeDocument/2006/math">
                              <m:sSub>
                                <m:sSubPr>
                                  <m:ctrlPr>
                                    <a:rPr lang="en-US" sz="2100" i="1">
                                      <a:effectLst/>
                                      <a:latin typeface="Cambria Math" panose="02040503050406030204" pitchFamily="18" charset="0"/>
                                    </a:rPr>
                                  </m:ctrlPr>
                                </m:sSubPr>
                                <m:e>
                                  <m:r>
                                    <a:rPr lang="en-US" sz="2100">
                                      <a:effectLst/>
                                      <a:latin typeface="Cambria Math" panose="02040503050406030204" pitchFamily="18" charset="0"/>
                                    </a:rPr>
                                    <m:t>𝐹</m:t>
                                  </m:r>
                                </m:e>
                                <m:sub>
                                  <m:r>
                                    <a:rPr lang="en-US" sz="2100">
                                      <a:effectLst/>
                                      <a:latin typeface="Cambria Math" panose="02040503050406030204" pitchFamily="18" charset="0"/>
                                    </a:rPr>
                                    <m:t>1</m:t>
                                  </m:r>
                                </m:sub>
                              </m:sSub>
                            </m:oMath>
                          </a14:m>
                          <a:r>
                            <a:rPr lang="en-US" sz="2100">
                              <a:effectLst/>
                            </a:rPr>
                            <a:t>)</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gridSpan="2">
                      <a:txBody>
                        <a:bodyPr/>
                        <a:lstStyle/>
                        <a:p>
                          <a:pPr marL="0" marR="0">
                            <a:lnSpc>
                              <a:spcPct val="91000"/>
                            </a:lnSpc>
                            <a:spcBef>
                              <a:spcPts val="200"/>
                            </a:spcBef>
                            <a:spcAft>
                              <a:spcPts val="200"/>
                            </a:spcAft>
                          </a:pPr>
                          <a:r>
                            <a:rPr lang="en-US" sz="2100" dirty="0">
                              <a:effectLst/>
                            </a:rPr>
                            <a:t>Baseline</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dirty="0">
                              <a:effectLst/>
                            </a:rPr>
                            <a:t>0.32</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rowSpan="2">
                      <a:txBody>
                        <a:bodyPr/>
                        <a:lstStyle/>
                        <a:p>
                          <a:pPr marL="0" marR="0">
                            <a:lnSpc>
                              <a:spcPct val="91000"/>
                            </a:lnSpc>
                            <a:spcBef>
                              <a:spcPts val="200"/>
                            </a:spcBef>
                            <a:spcAft>
                              <a:spcPts val="200"/>
                            </a:spcAft>
                          </a:pPr>
                          <a:r>
                            <a:rPr lang="en-US" sz="2100">
                              <a:effectLst/>
                            </a:rPr>
                            <a:t>Taste-matching</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0.39 </a:t>
                          </a:r>
                          <a:r>
                            <a:rPr lang="en-US" sz="2100" dirty="0" smtClean="0">
                              <a:effectLst/>
                            </a:rPr>
                            <a:t>(</a:t>
                          </a:r>
                          <a:r>
                            <a:rPr lang="en-US" sz="2100" b="1" dirty="0" smtClean="0">
                              <a:solidFill>
                                <a:schemeClr val="accent6">
                                  <a:lumMod val="75000"/>
                                </a:schemeClr>
                              </a:solidFill>
                              <a:effectLst/>
                            </a:rPr>
                            <a:t>20</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dirty="0">
                              <a:effectLst/>
                            </a:rPr>
                            <a:t>5 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0.38 </a:t>
                          </a:r>
                          <a:r>
                            <a:rPr lang="en-US" sz="2100" dirty="0" smtClean="0">
                              <a:effectLst/>
                            </a:rPr>
                            <a:t>(</a:t>
                          </a:r>
                          <a:r>
                            <a:rPr lang="en-US" sz="2100" b="1" dirty="0" smtClean="0">
                              <a:solidFill>
                                <a:schemeClr val="accent6">
                                  <a:lumMod val="75000"/>
                                </a:schemeClr>
                              </a:solidFill>
                              <a:effectLst/>
                            </a:rPr>
                            <a:t>17</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rowSpan="2">
                      <a:txBody>
                        <a:bodyPr/>
                        <a:lstStyle/>
                        <a:p>
                          <a:pPr marL="0" marR="0">
                            <a:lnSpc>
                              <a:spcPct val="91000"/>
                            </a:lnSpc>
                            <a:spcBef>
                              <a:spcPts val="200"/>
                            </a:spcBef>
                            <a:spcAft>
                              <a:spcPts val="200"/>
                            </a:spcAft>
                          </a:pPr>
                          <a:r>
                            <a:rPr lang="en-US" sz="2100" dirty="0">
                              <a:effectLst/>
                            </a:rPr>
                            <a:t>Taste-grokking</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a:effectLst/>
                            </a:rPr>
                            <a:t>Any worker</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0.30 </a:t>
                          </a:r>
                          <a:r>
                            <a:rPr lang="en-US" sz="2100" dirty="0" smtClean="0">
                              <a:effectLst/>
                            </a:rPr>
                            <a:t>(</a:t>
                          </a:r>
                          <a:r>
                            <a:rPr lang="en-US" sz="2100" b="1" dirty="0" smtClean="0">
                              <a:solidFill>
                                <a:srgbClr val="C00000"/>
                              </a:solidFill>
                              <a:effectLst/>
                            </a:rPr>
                            <a:t>7</a:t>
                          </a:r>
                          <a:r>
                            <a:rPr lang="en-US" sz="2100" b="1" dirty="0">
                              <a:solidFill>
                                <a:srgbClr val="C00000"/>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a:effectLst/>
                            </a:rPr>
                            <a:t>Best workers (pool of 5)</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0.52 </a:t>
                          </a:r>
                          <a:r>
                            <a:rPr lang="en-US" sz="2100" dirty="0" smtClean="0">
                              <a:effectLst/>
                            </a:rPr>
                            <a:t>(</a:t>
                          </a:r>
                          <a:r>
                            <a:rPr lang="en-US" sz="2100" b="1" dirty="0" smtClean="0">
                              <a:solidFill>
                                <a:schemeClr val="accent6">
                                  <a:lumMod val="75000"/>
                                </a:schemeClr>
                              </a:solidFill>
                              <a:effectLst/>
                            </a:rPr>
                            <a:t>62</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bl>
              </a:graphicData>
            </a:graphic>
          </p:graphicFrame>
        </mc:Choice>
        <mc:Fallback xmlns="">
          <p:graphicFrame>
            <p:nvGraphicFramePr>
              <p:cNvPr id="7" name="Content Placeholder 3"/>
              <p:cNvGraphicFramePr>
                <a:graphicFrameLocks/>
              </p:cNvGraphicFramePr>
              <p:nvPr>
                <p:extLst>
                  <p:ext uri="{D42A27DB-BD31-4B8C-83A1-F6EECF244321}">
                    <p14:modId xmlns:p14="http://schemas.microsoft.com/office/powerpoint/2010/main" val="2485331673"/>
                  </p:ext>
                </p:extLst>
              </p:nvPr>
            </p:nvGraphicFramePr>
            <p:xfrm>
              <a:off x="1333629" y="3810000"/>
              <a:ext cx="6476741" cy="2630691"/>
            </p:xfrm>
            <a:graphic>
              <a:graphicData uri="http://schemas.openxmlformats.org/drawingml/2006/table">
                <a:tbl>
                  <a:tblPr firstRow="1" firstCol="1" bandRow="1">
                    <a:tableStyleId>{C083E6E3-FA7D-4D7B-A595-EF9225AFEA82}</a:tableStyleId>
                  </a:tblPr>
                  <a:tblGrid>
                    <a:gridCol w="2087464"/>
                    <a:gridCol w="2341961"/>
                    <a:gridCol w="2047316"/>
                  </a:tblGrid>
                  <a:tr h="292299">
                    <a:tc gridSpan="2">
                      <a:txBody>
                        <a:bodyPr/>
                        <a:lstStyle/>
                        <a:p>
                          <a:pPr marL="0" marR="0">
                            <a:lnSpc>
                              <a:spcPct val="91000"/>
                            </a:lnSpc>
                            <a:spcBef>
                              <a:spcPts val="200"/>
                            </a:spcBef>
                            <a:spcAft>
                              <a:spcPts val="200"/>
                            </a:spcAft>
                          </a:pPr>
                          <a:r>
                            <a:rPr lang="en-US" sz="2100" dirty="0">
                              <a:effectLst/>
                            </a:rPr>
                            <a:t>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endParaRPr lang="en-US"/>
                        </a:p>
                      </a:txBody>
                      <a:tcPr marL="32341" marR="32341" marT="0" marB="0">
                        <a:blipFill rotWithShape="0">
                          <a:blip r:embed="rId3"/>
                          <a:stretch>
                            <a:fillRect l="-216667" t="-37500" r="-298" b="-856250"/>
                          </a:stretch>
                        </a:blipFill>
                      </a:tcPr>
                    </a:tc>
                  </a:tr>
                  <a:tr h="292299">
                    <a:tc gridSpan="2">
                      <a:txBody>
                        <a:bodyPr/>
                        <a:lstStyle/>
                        <a:p>
                          <a:pPr marL="0" marR="0">
                            <a:lnSpc>
                              <a:spcPct val="91000"/>
                            </a:lnSpc>
                            <a:spcBef>
                              <a:spcPts val="200"/>
                            </a:spcBef>
                            <a:spcAft>
                              <a:spcPts val="200"/>
                            </a:spcAft>
                          </a:pPr>
                          <a:r>
                            <a:rPr lang="en-US" sz="2100" dirty="0">
                              <a:effectLst/>
                            </a:rPr>
                            <a:t>Baseline</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dirty="0">
                              <a:effectLst/>
                            </a:rPr>
                            <a:t>0.32</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rowSpan="2">
                      <a:txBody>
                        <a:bodyPr/>
                        <a:lstStyle/>
                        <a:p>
                          <a:pPr marL="0" marR="0">
                            <a:lnSpc>
                              <a:spcPct val="91000"/>
                            </a:lnSpc>
                            <a:spcBef>
                              <a:spcPts val="200"/>
                            </a:spcBef>
                            <a:spcAft>
                              <a:spcPts val="200"/>
                            </a:spcAft>
                          </a:pPr>
                          <a:r>
                            <a:rPr lang="en-US" sz="2100">
                              <a:effectLst/>
                            </a:rPr>
                            <a:t>Taste-matching</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0.39 </a:t>
                          </a:r>
                          <a:r>
                            <a:rPr lang="en-US" sz="2100" dirty="0" smtClean="0">
                              <a:effectLst/>
                            </a:rPr>
                            <a:t>(</a:t>
                          </a:r>
                          <a:r>
                            <a:rPr lang="en-US" sz="2100" b="1" dirty="0" smtClean="0">
                              <a:solidFill>
                                <a:schemeClr val="accent6">
                                  <a:lumMod val="75000"/>
                                </a:schemeClr>
                              </a:solidFill>
                              <a:effectLst/>
                            </a:rPr>
                            <a:t>20</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dirty="0">
                              <a:effectLst/>
                            </a:rPr>
                            <a:t>5 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0.38 </a:t>
                          </a:r>
                          <a:r>
                            <a:rPr lang="en-US" sz="2100" dirty="0" smtClean="0">
                              <a:effectLst/>
                            </a:rPr>
                            <a:t>(</a:t>
                          </a:r>
                          <a:r>
                            <a:rPr lang="en-US" sz="2100" b="1" dirty="0" smtClean="0">
                              <a:solidFill>
                                <a:schemeClr val="accent6">
                                  <a:lumMod val="75000"/>
                                </a:schemeClr>
                              </a:solidFill>
                              <a:effectLst/>
                            </a:rPr>
                            <a:t>17</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rowSpan="2">
                      <a:txBody>
                        <a:bodyPr/>
                        <a:lstStyle/>
                        <a:p>
                          <a:pPr marL="0" marR="0">
                            <a:lnSpc>
                              <a:spcPct val="91000"/>
                            </a:lnSpc>
                            <a:spcBef>
                              <a:spcPts val="200"/>
                            </a:spcBef>
                            <a:spcAft>
                              <a:spcPts val="200"/>
                            </a:spcAft>
                          </a:pPr>
                          <a:r>
                            <a:rPr lang="en-US" sz="2100" dirty="0">
                              <a:effectLst/>
                            </a:rPr>
                            <a:t>Taste-grokking</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a:effectLst/>
                            </a:rPr>
                            <a:t>Any worker</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0.30 </a:t>
                          </a:r>
                          <a:r>
                            <a:rPr lang="en-US" sz="2100" dirty="0" smtClean="0">
                              <a:effectLst/>
                            </a:rPr>
                            <a:t>(</a:t>
                          </a:r>
                          <a:r>
                            <a:rPr lang="en-US" sz="2100" b="1" dirty="0" smtClean="0">
                              <a:solidFill>
                                <a:srgbClr val="C00000"/>
                              </a:solidFill>
                              <a:effectLst/>
                            </a:rPr>
                            <a:t>7</a:t>
                          </a:r>
                          <a:r>
                            <a:rPr lang="en-US" sz="2100" b="1" dirty="0">
                              <a:solidFill>
                                <a:srgbClr val="C00000"/>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a:effectLst/>
                            </a:rPr>
                            <a:t>Best workers (pool of 5)</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0.52 </a:t>
                          </a:r>
                          <a:r>
                            <a:rPr lang="en-US" sz="2100" dirty="0" smtClean="0">
                              <a:effectLst/>
                            </a:rPr>
                            <a:t>(</a:t>
                          </a:r>
                          <a:r>
                            <a:rPr lang="en-US" sz="2100" b="1" dirty="0" smtClean="0">
                              <a:solidFill>
                                <a:schemeClr val="accent6">
                                  <a:lumMod val="75000"/>
                                </a:schemeClr>
                              </a:solidFill>
                              <a:effectLst/>
                            </a:rPr>
                            <a:t>62</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bl>
              </a:graphicData>
            </a:graphic>
          </p:graphicFrame>
        </mc:Fallback>
      </mc:AlternateContent>
      <p:sp>
        <p:nvSpPr>
          <p:cNvPr id="2" name="Slide Number Placeholder 1"/>
          <p:cNvSpPr>
            <a:spLocks noGrp="1"/>
          </p:cNvSpPr>
          <p:nvPr>
            <p:ph type="sldNum" sz="quarter" idx="12"/>
          </p:nvPr>
        </p:nvSpPr>
        <p:spPr/>
        <p:txBody>
          <a:bodyPr/>
          <a:lstStyle/>
          <a:p>
            <a:fld id="{1C2A276C-EC4D-4922-B3F9-3BB0ACC80E28}" type="slidenum">
              <a:rPr lang="en-US" smtClean="0"/>
              <a:t>63</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1360989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or Grokking</a:t>
            </a:r>
            <a:endParaRPr lang="en-US" dirty="0"/>
          </a:p>
        </p:txBody>
      </p:sp>
      <p:sp>
        <p:nvSpPr>
          <p:cNvPr id="3" name="Content Placeholder 2"/>
          <p:cNvSpPr>
            <a:spLocks noGrp="1"/>
          </p:cNvSpPr>
          <p:nvPr>
            <p:ph sz="half" idx="1"/>
          </p:nvPr>
        </p:nvSpPr>
        <p:spPr>
          <a:xfrm>
            <a:off x="2152650" y="1825625"/>
            <a:ext cx="8317230" cy="4351338"/>
          </a:xfrm>
        </p:spPr>
        <p:txBody>
          <a:bodyPr>
            <a:normAutofit lnSpcReduction="10000"/>
          </a:bodyPr>
          <a:lstStyle/>
          <a:p>
            <a:pPr marL="0" indent="0">
              <a:buNone/>
            </a:pPr>
            <a:r>
              <a:rPr lang="en-US" b="1" dirty="0" smtClean="0"/>
              <a:t>Data Re-use</a:t>
            </a:r>
          </a:p>
          <a:p>
            <a:pPr marL="0" indent="0">
              <a:buNone/>
            </a:pPr>
            <a:r>
              <a:rPr lang="en-US" dirty="0" smtClean="0"/>
              <a:t>Grokking is requester-specific; matching is useful for bootstrapping collaborative filtering and has higher ceiling.</a:t>
            </a:r>
          </a:p>
          <a:p>
            <a:pPr marL="0" indent="0">
              <a:buNone/>
            </a:pPr>
            <a:r>
              <a:rPr lang="en-US" b="1" dirty="0" smtClean="0"/>
              <a:t>Quality Control</a:t>
            </a:r>
          </a:p>
          <a:p>
            <a:pPr marL="0" indent="0">
              <a:buNone/>
            </a:pPr>
            <a:r>
              <a:rPr lang="en-US" dirty="0" smtClean="0"/>
              <a:t>Grokking is task-driven, with apparent ground truth – traditional quality control can be used. </a:t>
            </a:r>
          </a:p>
          <a:p>
            <a:pPr marL="0" indent="0">
              <a:buNone/>
            </a:pPr>
            <a:r>
              <a:rPr lang="en-US" b="1" dirty="0" smtClean="0"/>
              <a:t>Task Complexity</a:t>
            </a:r>
          </a:p>
          <a:p>
            <a:pPr marL="0" indent="0">
              <a:buNone/>
            </a:pPr>
            <a:r>
              <a:rPr lang="en-US" dirty="0" smtClean="0"/>
              <a:t>Are the factors affecting opinion-forming easy to communicate by example?</a:t>
            </a:r>
          </a:p>
          <a:p>
            <a:pPr marL="0" indent="0">
              <a:buNone/>
            </a:pPr>
            <a:r>
              <a:rPr lang="en-US" b="1" dirty="0" smtClean="0"/>
              <a:t>Satisfaction</a:t>
            </a:r>
          </a:p>
          <a:p>
            <a:pPr marL="0" indent="0">
              <a:buNone/>
            </a:pPr>
            <a:r>
              <a:rPr lang="en-US" dirty="0" smtClean="0"/>
              <a:t>Feedback suggests grokking seems more </a:t>
            </a:r>
            <a:r>
              <a:rPr lang="en-US" i="1" dirty="0" smtClean="0"/>
              <a:t>fun</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64</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666267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3" name="Content Placeholder 2"/>
          <p:cNvSpPr>
            <a:spLocks noGrp="1"/>
          </p:cNvSpPr>
          <p:nvPr>
            <p:ph idx="1"/>
          </p:nvPr>
        </p:nvSpPr>
        <p:spPr/>
        <p:txBody>
          <a:bodyPr/>
          <a:lstStyle/>
          <a:p>
            <a:r>
              <a:rPr lang="en-US" dirty="0" smtClean="0"/>
              <a:t>Crowdsourcing doesn’t have to be only objective or normative tasks! It is promising in domains where lack of prior data limits established personalization methods.</a:t>
            </a:r>
          </a:p>
          <a:p>
            <a:r>
              <a:rPr lang="en-US" dirty="0" smtClean="0"/>
              <a:t>Taste-matching is good for</a:t>
            </a:r>
            <a:r>
              <a:rPr lang="en-US" dirty="0"/>
              <a:t> </a:t>
            </a:r>
            <a:r>
              <a:rPr lang="en-US" dirty="0" smtClean="0"/>
              <a:t>personalizing complex tasks, and ongoing engagements with workers</a:t>
            </a:r>
          </a:p>
          <a:p>
            <a:r>
              <a:rPr lang="en-US" dirty="0" smtClean="0"/>
              <a:t>Taste-grokking is great for quick-start tasks with manifest opinion factors, and for spicing up boring tasks</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65</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0579412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66</a:t>
            </a:fld>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76723" y="800367"/>
              <a:ext cx="8807040" cy="1630080"/>
            </p14:xfrm>
          </p:contentPart>
        </mc:Choice>
        <mc:Fallback xmlns="">
          <p:pic>
            <p:nvPicPr>
              <p:cNvPr id="5" name="Ink 4"/>
              <p:cNvPicPr/>
              <p:nvPr/>
            </p:nvPicPr>
            <p:blipFill>
              <a:blip r:embed="rId3"/>
              <a:stretch>
                <a:fillRect/>
              </a:stretch>
            </p:blipFill>
            <p:spPr>
              <a:xfrm>
                <a:off x="1071683" y="793527"/>
                <a:ext cx="8817840" cy="1643760"/>
              </a:xfrm>
              <a:prstGeom prst="rect">
                <a:avLst/>
              </a:prstGeom>
            </p:spPr>
          </p:pic>
        </mc:Fallback>
      </mc:AlternateContent>
    </p:spTree>
    <p:extLst>
      <p:ext uri="{BB962C8B-B14F-4D97-AF65-F5344CB8AC3E}">
        <p14:creationId xmlns:p14="http://schemas.microsoft.com/office/powerpoint/2010/main" val="27817501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67</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757843" y="1175847"/>
              <a:ext cx="2397240" cy="1400040"/>
            </p14:xfrm>
          </p:contentPart>
        </mc:Choice>
        <mc:Fallback xmlns="">
          <p:pic>
            <p:nvPicPr>
              <p:cNvPr id="10" name="Ink 9"/>
              <p:cNvPicPr/>
              <p:nvPr/>
            </p:nvPicPr>
            <p:blipFill>
              <a:blip r:embed="rId3"/>
              <a:stretch>
                <a:fillRect/>
              </a:stretch>
            </p:blipFill>
            <p:spPr>
              <a:xfrm>
                <a:off x="1744523" y="1162527"/>
                <a:ext cx="2423880" cy="142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4385843" y="880287"/>
              <a:ext cx="2985840" cy="1166400"/>
            </p14:xfrm>
          </p:contentPart>
        </mc:Choice>
        <mc:Fallback xmlns="">
          <p:pic>
            <p:nvPicPr>
              <p:cNvPr id="14" name="Ink 13"/>
              <p:cNvPicPr/>
              <p:nvPr/>
            </p:nvPicPr>
            <p:blipFill>
              <a:blip r:embed="rId5"/>
              <a:stretch>
                <a:fillRect/>
              </a:stretch>
            </p:blipFill>
            <p:spPr>
              <a:xfrm>
                <a:off x="4373603" y="866247"/>
                <a:ext cx="300168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2746043" y="1995567"/>
              <a:ext cx="5357880" cy="407880"/>
            </p14:xfrm>
          </p:contentPart>
        </mc:Choice>
        <mc:Fallback xmlns="">
          <p:pic>
            <p:nvPicPr>
              <p:cNvPr id="15" name="Ink 14"/>
              <p:cNvPicPr/>
              <p:nvPr/>
            </p:nvPicPr>
            <p:blipFill>
              <a:blip r:embed="rId7"/>
              <a:stretch>
                <a:fillRect/>
              </a:stretch>
            </p:blipFill>
            <p:spPr>
              <a:xfrm>
                <a:off x="2734523" y="1991247"/>
                <a:ext cx="53737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646603" y="2311647"/>
              <a:ext cx="937800" cy="81360"/>
            </p14:xfrm>
          </p:contentPart>
        </mc:Choice>
        <mc:Fallback xmlns="">
          <p:pic>
            <p:nvPicPr>
              <p:cNvPr id="16" name="Ink 15"/>
              <p:cNvPicPr/>
              <p:nvPr/>
            </p:nvPicPr>
            <p:blipFill>
              <a:blip r:embed="rId9"/>
              <a:stretch>
                <a:fillRect/>
              </a:stretch>
            </p:blipFill>
            <p:spPr>
              <a:xfrm>
                <a:off x="1634363" y="2308047"/>
                <a:ext cx="953640" cy="95400"/>
              </a:xfrm>
              <a:prstGeom prst="rect">
                <a:avLst/>
              </a:prstGeom>
            </p:spPr>
          </p:pic>
        </mc:Fallback>
      </mc:AlternateContent>
    </p:spTree>
    <p:extLst>
      <p:ext uri="{BB962C8B-B14F-4D97-AF65-F5344CB8AC3E}">
        <p14:creationId xmlns:p14="http://schemas.microsoft.com/office/powerpoint/2010/main" val="28761963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68</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692243" y="739527"/>
              <a:ext cx="7885080" cy="5154120"/>
            </p14:xfrm>
          </p:contentPart>
        </mc:Choice>
        <mc:Fallback xmlns="">
          <p:pic>
            <p:nvPicPr>
              <p:cNvPr id="10" name="Ink 9"/>
              <p:cNvPicPr/>
              <p:nvPr/>
            </p:nvPicPr>
            <p:blipFill>
              <a:blip r:embed="rId3"/>
              <a:stretch>
                <a:fillRect/>
              </a:stretch>
            </p:blipFill>
            <p:spPr>
              <a:xfrm>
                <a:off x="685763" y="730527"/>
                <a:ext cx="7905960" cy="5174640"/>
              </a:xfrm>
              <a:prstGeom prst="rect">
                <a:avLst/>
              </a:prstGeom>
            </p:spPr>
          </p:pic>
        </mc:Fallback>
      </mc:AlternateContent>
    </p:spTree>
    <p:extLst>
      <p:ext uri="{BB962C8B-B14F-4D97-AF65-F5344CB8AC3E}">
        <p14:creationId xmlns:p14="http://schemas.microsoft.com/office/powerpoint/2010/main" val="2877161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this matter?</a:t>
            </a:r>
            <a:endParaRPr lang="en-US" dirty="0"/>
          </a:p>
        </p:txBody>
      </p:sp>
      <p:sp>
        <p:nvSpPr>
          <p:cNvPr id="3" name="Content Placeholder 2"/>
          <p:cNvSpPr>
            <a:spLocks noGrp="1"/>
          </p:cNvSpPr>
          <p:nvPr>
            <p:ph idx="1"/>
          </p:nvPr>
        </p:nvSpPr>
        <p:spPr>
          <a:xfrm>
            <a:off x="2152650" y="1825626"/>
            <a:ext cx="7886700" cy="3459069"/>
          </a:xfrm>
        </p:spPr>
        <p:txBody>
          <a:bodyPr>
            <a:normAutofit lnSpcReduction="10000"/>
          </a:bodyPr>
          <a:lstStyle/>
          <a:p>
            <a:pPr marL="0" indent="0" algn="ctr">
              <a:buNone/>
            </a:pPr>
            <a:r>
              <a:rPr lang="en-US" dirty="0"/>
              <a:t>Digitized </a:t>
            </a:r>
            <a:r>
              <a:rPr lang="en-US" dirty="0"/>
              <a:t>and born-digital information is outpacing our ability to clean, annotate, organize </a:t>
            </a:r>
            <a:r>
              <a:rPr lang="en-US" dirty="0"/>
              <a:t>it. </a:t>
            </a:r>
            <a:r>
              <a:rPr lang="en-US" dirty="0"/>
              <a:t>Crowdsourcing is being used to address </a:t>
            </a:r>
            <a:r>
              <a:rPr lang="en-US" dirty="0"/>
              <a:t>these </a:t>
            </a:r>
            <a:r>
              <a:rPr lang="en-US" dirty="0" smtClean="0"/>
              <a:t>problems</a:t>
            </a:r>
          </a:p>
          <a:p>
            <a:pPr marL="0" indent="0" algn="ctr">
              <a:buNone/>
            </a:pPr>
            <a:endParaRPr lang="en-US" sz="1900" dirty="0" smtClean="0"/>
          </a:p>
          <a:p>
            <a:pPr marL="0" indent="0">
              <a:buNone/>
            </a:pPr>
            <a:r>
              <a:rPr lang="en-US" sz="1900" dirty="0" smtClean="0"/>
              <a:t>In information retrieval,</a:t>
            </a:r>
          </a:p>
          <a:p>
            <a:r>
              <a:rPr lang="en-US" sz="1900" dirty="0" smtClean="0"/>
              <a:t>Custom evaluation datasets (research over novel datasets!) – e.g. Alonso 2008</a:t>
            </a:r>
          </a:p>
          <a:p>
            <a:r>
              <a:rPr lang="en-US" sz="1900" dirty="0" smtClean="0"/>
              <a:t>Understanding unseen queries (e.g. Chen and Jain 2013)</a:t>
            </a:r>
          </a:p>
          <a:p>
            <a:r>
              <a:rPr lang="en-US" sz="1900" dirty="0" smtClean="0"/>
              <a:t>Adding additional metadata to documents implicitly (e.g. </a:t>
            </a:r>
            <a:r>
              <a:rPr lang="en-US" sz="1900" dirty="0" err="1" smtClean="0"/>
              <a:t>Lamere</a:t>
            </a:r>
            <a:r>
              <a:rPr lang="en-US" sz="1900" dirty="0" smtClean="0"/>
              <a:t> 2008) or on-demand (e.g. </a:t>
            </a:r>
            <a:r>
              <a:rPr lang="en-US" sz="1900" dirty="0" err="1" smtClean="0"/>
              <a:t>Finin</a:t>
            </a:r>
            <a:r>
              <a:rPr lang="en-US" sz="1900" dirty="0" smtClean="0"/>
              <a:t> et al 2010)</a:t>
            </a:r>
            <a:endParaRPr lang="en-US" sz="1900"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7</a:t>
            </a:fld>
            <a:endParaRPr lang="en-US"/>
          </a:p>
        </p:txBody>
      </p:sp>
    </p:spTree>
    <p:extLst>
      <p:ext uri="{BB962C8B-B14F-4D97-AF65-F5344CB8AC3E}">
        <p14:creationId xmlns:p14="http://schemas.microsoft.com/office/powerpoint/2010/main" val="189945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this matter?</a:t>
            </a:r>
            <a:endParaRPr lang="en-US" dirty="0"/>
          </a:p>
        </p:txBody>
      </p:sp>
      <p:sp>
        <p:nvSpPr>
          <p:cNvPr id="3" name="Content Placeholder 2"/>
          <p:cNvSpPr>
            <a:spLocks noGrp="1"/>
          </p:cNvSpPr>
          <p:nvPr>
            <p:ph idx="1"/>
          </p:nvPr>
        </p:nvSpPr>
        <p:spPr>
          <a:xfrm>
            <a:off x="2152650" y="1825625"/>
            <a:ext cx="7886700" cy="2403472"/>
          </a:xfrm>
        </p:spPr>
        <p:txBody>
          <a:bodyPr>
            <a:normAutofit/>
          </a:bodyPr>
          <a:lstStyle/>
          <a:p>
            <a:pPr marL="0" indent="0" algn="ctr">
              <a:buNone/>
            </a:pPr>
            <a:r>
              <a:rPr lang="en-US" b="1" dirty="0" smtClean="0"/>
              <a:t>Crowdsourcing is the path toward qualitative big data</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8</a:t>
            </a:fld>
            <a:endParaRPr lang="en-US"/>
          </a:p>
        </p:txBody>
      </p:sp>
    </p:spTree>
    <p:extLst>
      <p:ext uri="{BB962C8B-B14F-4D97-AF65-F5344CB8AC3E}">
        <p14:creationId xmlns:p14="http://schemas.microsoft.com/office/powerpoint/2010/main" val="74913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4" name="Rectangle 3"/>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However, humans have predictable and unpredictable </a:t>
            </a:r>
            <a:r>
              <a:rPr lang="en-US" dirty="0" smtClean="0">
                <a:solidFill>
                  <a:schemeClr val="bg1"/>
                </a:solidFill>
                <a:latin typeface="+mj-lt"/>
              </a:rPr>
              <a:t>biases </a:t>
            </a:r>
            <a:r>
              <a:rPr lang="en-US" dirty="0">
                <a:solidFill>
                  <a:schemeClr val="bg1"/>
                </a:solidFill>
                <a:latin typeface="+mj-lt"/>
              </a:rPr>
              <a:t>that make it difficult to systematically adopt their contributions in an information system. </a:t>
            </a:r>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3667478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32424F"/>
      </a:dk2>
      <a:lt2>
        <a:srgbClr val="C3AFCC"/>
      </a:lt2>
      <a:accent1>
        <a:srgbClr val="EC2138"/>
      </a:accent1>
      <a:accent2>
        <a:srgbClr val="FEC709"/>
      </a:accent2>
      <a:accent3>
        <a:srgbClr val="75436E"/>
      </a:accent3>
      <a:accent4>
        <a:srgbClr val="F15A24"/>
      </a:accent4>
      <a:accent5>
        <a:srgbClr val="A4CC29"/>
      </a:accent5>
      <a:accent6>
        <a:srgbClr val="118CE7"/>
      </a:accent6>
      <a:hlink>
        <a:srgbClr val="118CE7"/>
      </a:hlink>
      <a:folHlink>
        <a:srgbClr val="A4CC29"/>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21423</TotalTime>
  <Words>3409</Words>
  <Application>Microsoft Office PowerPoint</Application>
  <PresentationFormat>Widescreen</PresentationFormat>
  <Paragraphs>593</Paragraphs>
  <Slides>68</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68</vt:i4>
      </vt:variant>
    </vt:vector>
  </HeadingPairs>
  <TitlesOfParts>
    <vt:vector size="82" baseType="lpstr">
      <vt:lpstr>Arial</vt:lpstr>
      <vt:lpstr>Calibri</vt:lpstr>
      <vt:lpstr>Cambria Math</vt:lpstr>
      <vt:lpstr>FontAwesome</vt:lpstr>
      <vt:lpstr>Lato</vt:lpstr>
      <vt:lpstr>Lato Light</vt:lpstr>
      <vt:lpstr>Roboto Black</vt:lpstr>
      <vt:lpstr>Roboto light</vt:lpstr>
      <vt:lpstr>Roboto light</vt:lpstr>
      <vt:lpstr>Roboto medium</vt:lpstr>
      <vt:lpstr>Roboto medium</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Why does this matter?</vt:lpstr>
      <vt:lpstr>Why does this matter?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People like to interpret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Good for…</vt:lpstr>
      <vt:lpstr>PowerPoint Presentation</vt:lpstr>
      <vt:lpstr>PowerPoint Presentation</vt:lpstr>
      <vt:lpstr>Taste-matching</vt:lpstr>
      <vt:lpstr>Taste-Grokking</vt:lpstr>
      <vt:lpstr>PowerPoint Presentation</vt:lpstr>
      <vt:lpstr>PowerPoint Presentation</vt:lpstr>
      <vt:lpstr>Task 1: Image Recommendation</vt:lpstr>
      <vt:lpstr>Results</vt:lpstr>
      <vt:lpstr>Results</vt:lpstr>
      <vt:lpstr>Results</vt:lpstr>
      <vt:lpstr>Super-grokkers</vt:lpstr>
      <vt:lpstr>PowerPoint Presentation</vt:lpstr>
      <vt:lpstr>PowerPoint Presentation</vt:lpstr>
      <vt:lpstr>Task 2: Text Summarization</vt:lpstr>
      <vt:lpstr>PowerPoint Presentation</vt:lpstr>
      <vt:lpstr>Matching or Grokking</vt:lpstr>
      <vt:lpstr>Takeaway</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c:creator>
  <cp:lastModifiedBy>Peter Organisciak</cp:lastModifiedBy>
  <cp:revision>2538</cp:revision>
  <dcterms:created xsi:type="dcterms:W3CDTF">2014-10-04T04:19:21Z</dcterms:created>
  <dcterms:modified xsi:type="dcterms:W3CDTF">2015-09-20T02:53:46Z</dcterms:modified>
</cp:coreProperties>
</file>